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70"/>
  </p:notesMasterIdLst>
  <p:sldIdLst>
    <p:sldId id="256" r:id="rId2"/>
    <p:sldId id="257" r:id="rId3"/>
    <p:sldId id="258" r:id="rId4"/>
    <p:sldId id="261" r:id="rId5"/>
    <p:sldId id="398" r:id="rId6"/>
    <p:sldId id="403" r:id="rId7"/>
    <p:sldId id="395" r:id="rId8"/>
    <p:sldId id="404" r:id="rId9"/>
    <p:sldId id="280" r:id="rId10"/>
    <p:sldId id="405" r:id="rId11"/>
    <p:sldId id="281" r:id="rId12"/>
    <p:sldId id="406" r:id="rId13"/>
    <p:sldId id="283" r:id="rId14"/>
    <p:sldId id="373" r:id="rId15"/>
    <p:sldId id="372" r:id="rId16"/>
    <p:sldId id="302" r:id="rId17"/>
    <p:sldId id="301" r:id="rId18"/>
    <p:sldId id="284" r:id="rId19"/>
    <p:sldId id="375" r:id="rId20"/>
    <p:sldId id="374" r:id="rId21"/>
    <p:sldId id="376" r:id="rId22"/>
    <p:sldId id="378" r:id="rId23"/>
    <p:sldId id="377" r:id="rId24"/>
    <p:sldId id="409" r:id="rId25"/>
    <p:sldId id="408" r:id="rId26"/>
    <p:sldId id="264" r:id="rId27"/>
    <p:sldId id="324" r:id="rId28"/>
    <p:sldId id="347" r:id="rId29"/>
    <p:sldId id="353" r:id="rId30"/>
    <p:sldId id="354" r:id="rId31"/>
    <p:sldId id="356" r:id="rId32"/>
    <p:sldId id="358" r:id="rId33"/>
    <p:sldId id="357" r:id="rId34"/>
    <p:sldId id="325" r:id="rId35"/>
    <p:sldId id="361" r:id="rId36"/>
    <p:sldId id="266" r:id="rId37"/>
    <p:sldId id="360" r:id="rId38"/>
    <p:sldId id="362" r:id="rId39"/>
    <p:sldId id="363" r:id="rId40"/>
    <p:sldId id="364" r:id="rId41"/>
    <p:sldId id="365" r:id="rId42"/>
    <p:sldId id="366" r:id="rId43"/>
    <p:sldId id="367" r:id="rId44"/>
    <p:sldId id="368" r:id="rId45"/>
    <p:sldId id="359" r:id="rId46"/>
    <p:sldId id="267" r:id="rId47"/>
    <p:sldId id="369" r:id="rId48"/>
    <p:sldId id="386" r:id="rId49"/>
    <p:sldId id="282" r:id="rId50"/>
    <p:sldId id="380" r:id="rId51"/>
    <p:sldId id="387" r:id="rId52"/>
    <p:sldId id="299" r:id="rId53"/>
    <p:sldId id="388" r:id="rId54"/>
    <p:sldId id="389" r:id="rId55"/>
    <p:sldId id="391" r:id="rId56"/>
    <p:sldId id="392" r:id="rId57"/>
    <p:sldId id="381" r:id="rId58"/>
    <p:sldId id="382" r:id="rId59"/>
    <p:sldId id="384" r:id="rId60"/>
    <p:sldId id="393" r:id="rId61"/>
    <p:sldId id="275" r:id="rId62"/>
    <p:sldId id="260" r:id="rId63"/>
    <p:sldId id="352" r:id="rId64"/>
    <p:sldId id="385" r:id="rId65"/>
    <p:sldId id="390" r:id="rId66"/>
    <p:sldId id="394" r:id="rId67"/>
    <p:sldId id="407" r:id="rId68"/>
    <p:sldId id="348" r:id="rId69"/>
  </p:sldIdLst>
  <p:sldSz cx="12192000" cy="6858000"/>
  <p:notesSz cx="6858000" cy="9144000"/>
  <p:embeddedFontLst>
    <p:embeddedFont>
      <p:font typeface="Calibri" panose="020F0502020204030204" pitchFamily="34" charset="0"/>
      <p:regular r:id="rId71"/>
      <p:bold r:id="rId72"/>
      <p:italic r:id="rId73"/>
      <p:boldItalic r:id="rId74"/>
    </p:embeddedFont>
    <p:embeddedFont>
      <p:font typeface="Calibri Light" panose="020F0302020204030204" pitchFamily="34" charset="0"/>
      <p:regular r:id="rId75"/>
      <p:italic r:id="rId76"/>
    </p:embeddedFont>
    <p:embeddedFont>
      <p:font typeface="Cambria Math" panose="02040503050406030204" pitchFamily="18" charset="0"/>
      <p:regular r:id="rId7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2C764AC-4C31-4AFA-BEF5-737A1242C1AD}">
          <p14:sldIdLst>
            <p14:sldId id="256"/>
          </p14:sldIdLst>
        </p14:section>
        <p14:section name="Introduction" id="{01AD39F3-BFA3-4CFD-8169-1061A6184BC1}">
          <p14:sldIdLst>
            <p14:sldId id="257"/>
            <p14:sldId id="258"/>
          </p14:sldIdLst>
        </p14:section>
        <p14:section name="Automating Verification: Why?" id="{0BC79F9D-E67B-4E5E-89CE-69489642B918}">
          <p14:sldIdLst>
            <p14:sldId id="261"/>
            <p14:sldId id="398"/>
            <p14:sldId id="403"/>
            <p14:sldId id="395"/>
            <p14:sldId id="404"/>
            <p14:sldId id="280"/>
            <p14:sldId id="405"/>
          </p14:sldIdLst>
        </p14:section>
        <p14:section name="Automating Verification: What?" id="{F48DA85C-88B3-43FE-AC54-EC3BEC4F9E9F}">
          <p14:sldIdLst>
            <p14:sldId id="281"/>
            <p14:sldId id="406"/>
            <p14:sldId id="283"/>
          </p14:sldIdLst>
        </p14:section>
        <p14:section name="Automating Verification: How?" id="{5B79D72B-24C7-4FFC-9AF9-B9F4E862F84B}">
          <p14:sldIdLst>
            <p14:sldId id="373"/>
            <p14:sldId id="372"/>
            <p14:sldId id="302"/>
            <p14:sldId id="301"/>
            <p14:sldId id="284"/>
            <p14:sldId id="375"/>
            <p14:sldId id="374"/>
            <p14:sldId id="376"/>
            <p14:sldId id="378"/>
            <p14:sldId id="377"/>
            <p14:sldId id="409"/>
            <p14:sldId id="408"/>
            <p14:sldId id="264"/>
            <p14:sldId id="324"/>
            <p14:sldId id="347"/>
            <p14:sldId id="353"/>
            <p14:sldId id="354"/>
            <p14:sldId id="356"/>
            <p14:sldId id="358"/>
            <p14:sldId id="357"/>
            <p14:sldId id="325"/>
            <p14:sldId id="361"/>
            <p14:sldId id="266"/>
            <p14:sldId id="360"/>
            <p14:sldId id="362"/>
            <p14:sldId id="363"/>
            <p14:sldId id="364"/>
            <p14:sldId id="365"/>
            <p14:sldId id="366"/>
            <p14:sldId id="367"/>
            <p14:sldId id="368"/>
            <p14:sldId id="359"/>
            <p14:sldId id="267"/>
            <p14:sldId id="369"/>
            <p14:sldId id="386"/>
            <p14:sldId id="282"/>
          </p14:sldIdLst>
        </p14:section>
        <p14:section name="Automating Verification: What next?" id="{63796275-F092-4043-B15F-F499E7B60E13}">
          <p14:sldIdLst>
            <p14:sldId id="380"/>
            <p14:sldId id="387"/>
            <p14:sldId id="299"/>
            <p14:sldId id="388"/>
            <p14:sldId id="389"/>
            <p14:sldId id="391"/>
            <p14:sldId id="392"/>
            <p14:sldId id="381"/>
            <p14:sldId id="382"/>
            <p14:sldId id="384"/>
            <p14:sldId id="393"/>
            <p14:sldId id="275"/>
          </p14:sldIdLst>
        </p14:section>
        <p14:section name="Rejects" id="{92108CC4-C9AB-4C4C-8B2A-DA70A1CB24D5}">
          <p14:sldIdLst>
            <p14:sldId id="260"/>
            <p14:sldId id="352"/>
            <p14:sldId id="385"/>
            <p14:sldId id="390"/>
            <p14:sldId id="394"/>
            <p14:sldId id="407"/>
            <p14:sldId id="34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21" autoAdjust="0"/>
    <p:restoredTop sz="89871" autoAdjust="0"/>
  </p:normalViewPr>
  <p:slideViewPr>
    <p:cSldViewPr snapToGrid="0">
      <p:cViewPr varScale="1">
        <p:scale>
          <a:sx n="65" d="100"/>
          <a:sy n="65" d="100"/>
        </p:scale>
        <p:origin x="20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4.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rewrite_strat topdown</c:v>
                </c:pt>
              </c:strCache>
            </c:strRef>
          </c:tx>
          <c:spPr>
            <a:ln w="19050" cap="rnd">
              <a:noFill/>
              <a:round/>
            </a:ln>
            <a:effectLst/>
          </c:spPr>
          <c:marker>
            <c:symbol val="circle"/>
            <c:size val="5"/>
            <c:spPr>
              <a:solidFill>
                <a:schemeClr val="accent2"/>
              </a:solidFill>
              <a:ln w="88900">
                <a:solidFill>
                  <a:schemeClr val="accent2"/>
                </a:solidFill>
              </a:ln>
              <a:effectLst/>
            </c:spPr>
          </c:marker>
          <c:trendline>
            <c:spPr>
              <a:ln w="19050" cap="rnd">
                <a:solidFill>
                  <a:schemeClr val="accent2"/>
                </a:solidFill>
                <a:prstDash val="sysDot"/>
              </a:ln>
              <a:effectLst/>
            </c:spPr>
            <c:trendlineType val="poly"/>
            <c:order val="3"/>
            <c:dispRSqr val="0"/>
            <c:dispEq val="0"/>
          </c:trendline>
          <c:xVal>
            <c:numRef>
              <c:f>Sheet1!$A$2:$A$372</c:f>
              <c:numCache>
                <c:formatCode>General</c:formatCode>
                <c:ptCount val="37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numCache>
            </c:numRef>
          </c:xVal>
          <c:yVal>
            <c:numRef>
              <c:f>Sheet1!$B$2:$B$372</c:f>
              <c:numCache>
                <c:formatCode>General</c:formatCode>
                <c:ptCount val="371"/>
                <c:pt idx="0">
                  <c:v>4.0000000000000001E-3</c:v>
                </c:pt>
                <c:pt idx="1">
                  <c:v>5.6000000000000001E-2</c:v>
                </c:pt>
                <c:pt idx="2">
                  <c:v>8.0000000000000002E-3</c:v>
                </c:pt>
                <c:pt idx="3">
                  <c:v>1.6E-2</c:v>
                </c:pt>
                <c:pt idx="4">
                  <c:v>1.9E-2</c:v>
                </c:pt>
                <c:pt idx="5">
                  <c:v>0.104</c:v>
                </c:pt>
                <c:pt idx="6">
                  <c:v>2.8000000000000001E-2</c:v>
                </c:pt>
                <c:pt idx="7">
                  <c:v>3.5999999999999997E-2</c:v>
                </c:pt>
                <c:pt idx="8">
                  <c:v>4.2999999999999997E-2</c:v>
                </c:pt>
                <c:pt idx="9">
                  <c:v>5.6000000000000001E-2</c:v>
                </c:pt>
                <c:pt idx="10">
                  <c:v>6.8000000000000005E-2</c:v>
                </c:pt>
                <c:pt idx="11">
                  <c:v>8.4000000000000005E-2</c:v>
                </c:pt>
                <c:pt idx="12">
                  <c:v>0.10299999999999999</c:v>
                </c:pt>
                <c:pt idx="13">
                  <c:v>0.12</c:v>
                </c:pt>
                <c:pt idx="14">
                  <c:v>0.14399999999999999</c:v>
                </c:pt>
                <c:pt idx="15">
                  <c:v>0.17199999999999999</c:v>
                </c:pt>
                <c:pt idx="16">
                  <c:v>0.19900000000000001</c:v>
                </c:pt>
                <c:pt idx="17">
                  <c:v>0.23599999999999999</c:v>
                </c:pt>
                <c:pt idx="18">
                  <c:v>0.27100000000000002</c:v>
                </c:pt>
                <c:pt idx="19">
                  <c:v>0.32400000000000001</c:v>
                </c:pt>
                <c:pt idx="20">
                  <c:v>0.35899999999999999</c:v>
                </c:pt>
                <c:pt idx="21">
                  <c:v>0.41899999999999998</c:v>
                </c:pt>
                <c:pt idx="22">
                  <c:v>0.46800000000000003</c:v>
                </c:pt>
                <c:pt idx="23">
                  <c:v>0.53200000000000003</c:v>
                </c:pt>
                <c:pt idx="24">
                  <c:v>0.60699999999999998</c:v>
                </c:pt>
                <c:pt idx="25">
                  <c:v>0.68700000000000006</c:v>
                </c:pt>
                <c:pt idx="26">
                  <c:v>0.76700000000000002</c:v>
                </c:pt>
                <c:pt idx="27">
                  <c:v>0.871</c:v>
                </c:pt>
                <c:pt idx="28">
                  <c:v>0.96799999999999997</c:v>
                </c:pt>
                <c:pt idx="29">
                  <c:v>1.1559999999999999</c:v>
                </c:pt>
                <c:pt idx="30">
                  <c:v>1.363</c:v>
                </c:pt>
                <c:pt idx="31">
                  <c:v>1.3640000000000001</c:v>
                </c:pt>
                <c:pt idx="32">
                  <c:v>1.5189999999999999</c:v>
                </c:pt>
                <c:pt idx="33">
                  <c:v>1.6759999999999999</c:v>
                </c:pt>
                <c:pt idx="34">
                  <c:v>1.851</c:v>
                </c:pt>
                <c:pt idx="35">
                  <c:v>2.032</c:v>
                </c:pt>
                <c:pt idx="36">
                  <c:v>2.2320000000000002</c:v>
                </c:pt>
                <c:pt idx="37">
                  <c:v>2.452</c:v>
                </c:pt>
                <c:pt idx="38">
                  <c:v>2.6829999999999998</c:v>
                </c:pt>
                <c:pt idx="39">
                  <c:v>2.9359999999999999</c:v>
                </c:pt>
                <c:pt idx="40">
                  <c:v>3.1880000000000002</c:v>
                </c:pt>
                <c:pt idx="41">
                  <c:v>3.4830000000000001</c:v>
                </c:pt>
                <c:pt idx="42">
                  <c:v>3.7879999999999998</c:v>
                </c:pt>
                <c:pt idx="43">
                  <c:v>4.1239999999999997</c:v>
                </c:pt>
                <c:pt idx="44">
                  <c:v>4.4509999999999996</c:v>
                </c:pt>
                <c:pt idx="45">
                  <c:v>4.8230000000000004</c:v>
                </c:pt>
                <c:pt idx="46">
                  <c:v>5.2359999999999998</c:v>
                </c:pt>
                <c:pt idx="47">
                  <c:v>5.6349999999999998</c:v>
                </c:pt>
                <c:pt idx="48">
                  <c:v>6.0709999999999997</c:v>
                </c:pt>
                <c:pt idx="49">
                  <c:v>6.54</c:v>
                </c:pt>
                <c:pt idx="50">
                  <c:v>7.2030000000000003</c:v>
                </c:pt>
                <c:pt idx="51">
                  <c:v>7.7359999999999998</c:v>
                </c:pt>
                <c:pt idx="52">
                  <c:v>8.4350000000000005</c:v>
                </c:pt>
                <c:pt idx="53">
                  <c:v>8.8960000000000008</c:v>
                </c:pt>
                <c:pt idx="54">
                  <c:v>9.5039999999999996</c:v>
                </c:pt>
                <c:pt idx="55">
                  <c:v>10.164</c:v>
                </c:pt>
                <c:pt idx="56">
                  <c:v>10.863</c:v>
                </c:pt>
                <c:pt idx="57">
                  <c:v>11.599</c:v>
                </c:pt>
                <c:pt idx="58">
                  <c:v>12.388</c:v>
                </c:pt>
                <c:pt idx="59">
                  <c:v>13.132</c:v>
                </c:pt>
                <c:pt idx="60">
                  <c:v>14.007999999999999</c:v>
                </c:pt>
                <c:pt idx="61">
                  <c:v>14.824</c:v>
                </c:pt>
                <c:pt idx="62">
                  <c:v>15.734999999999999</c:v>
                </c:pt>
                <c:pt idx="63">
                  <c:v>16.692</c:v>
                </c:pt>
                <c:pt idx="64">
                  <c:v>17.72</c:v>
                </c:pt>
                <c:pt idx="65">
                  <c:v>18.803000000000001</c:v>
                </c:pt>
                <c:pt idx="66">
                  <c:v>19.908000000000001</c:v>
                </c:pt>
                <c:pt idx="67">
                  <c:v>21.030999999999999</c:v>
                </c:pt>
                <c:pt idx="68">
                  <c:v>22.251999999999999</c:v>
                </c:pt>
                <c:pt idx="69">
                  <c:v>23.599</c:v>
                </c:pt>
                <c:pt idx="70">
                  <c:v>24.786999999999999</c:v>
                </c:pt>
                <c:pt idx="71">
                  <c:v>26.170999999999999</c:v>
                </c:pt>
                <c:pt idx="72">
                  <c:v>27.606999999999999</c:v>
                </c:pt>
                <c:pt idx="73">
                  <c:v>29.108000000000001</c:v>
                </c:pt>
                <c:pt idx="74">
                  <c:v>30.591999999999999</c:v>
                </c:pt>
                <c:pt idx="75">
                  <c:v>32.24</c:v>
                </c:pt>
                <c:pt idx="76">
                  <c:v>33.835000000000001</c:v>
                </c:pt>
                <c:pt idx="77">
                  <c:v>35.463999999999999</c:v>
                </c:pt>
                <c:pt idx="78">
                  <c:v>36.463999999999999</c:v>
                </c:pt>
                <c:pt idx="79">
                  <c:v>39.164000000000001</c:v>
                </c:pt>
                <c:pt idx="80">
                  <c:v>41.027999999999999</c:v>
                </c:pt>
                <c:pt idx="81">
                  <c:v>43.08</c:v>
                </c:pt>
                <c:pt idx="82">
                  <c:v>45.183</c:v>
                </c:pt>
                <c:pt idx="83">
                  <c:v>47.192</c:v>
                </c:pt>
                <c:pt idx="84">
                  <c:v>49.418999999999997</c:v>
                </c:pt>
                <c:pt idx="85">
                  <c:v>51.74</c:v>
                </c:pt>
                <c:pt idx="86">
                  <c:v>54.128</c:v>
                </c:pt>
                <c:pt idx="87">
                  <c:v>56.567</c:v>
                </c:pt>
                <c:pt idx="88">
                  <c:v>59.134999999999998</c:v>
                </c:pt>
                <c:pt idx="89">
                  <c:v>61.764000000000003</c:v>
                </c:pt>
              </c:numCache>
            </c:numRef>
          </c:yVal>
          <c:smooth val="0"/>
          <c:extLst>
            <c:ext xmlns:c16="http://schemas.microsoft.com/office/drawing/2014/chart" uri="{C3380CC4-5D6E-409C-BE32-E72D297353CC}">
              <c16:uniqueId val="{00000001-E4AA-46BE-8C23-270A6C9950C7}"/>
            </c:ext>
          </c:extLst>
        </c:ser>
        <c:ser>
          <c:idx val="1"/>
          <c:order val="1"/>
          <c:tx>
            <c:strRef>
              <c:f>Sheet1!$C$1</c:f>
              <c:strCache>
                <c:ptCount val="1"/>
                <c:pt idx="0">
                  <c:v>rewrite_strat bottomup</c:v>
                </c:pt>
              </c:strCache>
            </c:strRef>
          </c:tx>
          <c:spPr>
            <a:ln w="25400" cap="rnd">
              <a:noFill/>
              <a:round/>
            </a:ln>
            <a:effectLst/>
          </c:spPr>
          <c:marker>
            <c:symbol val="circle"/>
            <c:size val="5"/>
            <c:spPr>
              <a:solidFill>
                <a:srgbClr val="C00000"/>
              </a:solidFill>
              <a:ln w="88900">
                <a:solidFill>
                  <a:srgbClr val="C00000"/>
                </a:solidFill>
              </a:ln>
              <a:effectLst/>
            </c:spPr>
          </c:marker>
          <c:trendline>
            <c:spPr>
              <a:ln w="19050" cap="rnd">
                <a:solidFill>
                  <a:srgbClr val="C00000"/>
                </a:solidFill>
                <a:prstDash val="sysDot"/>
              </a:ln>
              <a:effectLst/>
            </c:spPr>
            <c:trendlineType val="poly"/>
            <c:order val="3"/>
            <c:dispRSqr val="0"/>
            <c:dispEq val="0"/>
          </c:trendline>
          <c:xVal>
            <c:numRef>
              <c:f>Sheet1!$A$2:$A$372</c:f>
              <c:numCache>
                <c:formatCode>General</c:formatCode>
                <c:ptCount val="37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numCache>
            </c:numRef>
          </c:xVal>
          <c:yVal>
            <c:numRef>
              <c:f>Sheet1!$C$2:$C$372</c:f>
              <c:numCache>
                <c:formatCode>General</c:formatCode>
                <c:ptCount val="371"/>
                <c:pt idx="0">
                  <c:v>4.0000000000000001E-3</c:v>
                </c:pt>
                <c:pt idx="1">
                  <c:v>0.04</c:v>
                </c:pt>
                <c:pt idx="2">
                  <c:v>8.0000000000000002E-3</c:v>
                </c:pt>
                <c:pt idx="3">
                  <c:v>1.6E-2</c:v>
                </c:pt>
                <c:pt idx="4">
                  <c:v>1.6E-2</c:v>
                </c:pt>
                <c:pt idx="5">
                  <c:v>9.0999999999999998E-2</c:v>
                </c:pt>
                <c:pt idx="6">
                  <c:v>2.8000000000000001E-2</c:v>
                </c:pt>
                <c:pt idx="7">
                  <c:v>3.5999999999999997E-2</c:v>
                </c:pt>
                <c:pt idx="8">
                  <c:v>4.8000000000000001E-2</c:v>
                </c:pt>
                <c:pt idx="9">
                  <c:v>0.06</c:v>
                </c:pt>
                <c:pt idx="10">
                  <c:v>6.7000000000000004E-2</c:v>
                </c:pt>
                <c:pt idx="11">
                  <c:v>8.4000000000000005E-2</c:v>
                </c:pt>
                <c:pt idx="12">
                  <c:v>0.1</c:v>
                </c:pt>
                <c:pt idx="13">
                  <c:v>0.11899999999999999</c:v>
                </c:pt>
                <c:pt idx="14">
                  <c:v>0.13900000000000001</c:v>
                </c:pt>
                <c:pt idx="15">
                  <c:v>0.17199999999999999</c:v>
                </c:pt>
                <c:pt idx="16">
                  <c:v>0.19500000000000001</c:v>
                </c:pt>
                <c:pt idx="17">
                  <c:v>0.22700000000000001</c:v>
                </c:pt>
                <c:pt idx="18">
                  <c:v>0.26800000000000002</c:v>
                </c:pt>
                <c:pt idx="19">
                  <c:v>0.308</c:v>
                </c:pt>
                <c:pt idx="20">
                  <c:v>0.35499999999999998</c:v>
                </c:pt>
                <c:pt idx="21">
                  <c:v>0.40300000000000002</c:v>
                </c:pt>
                <c:pt idx="22">
                  <c:v>0.45900000000000002</c:v>
                </c:pt>
                <c:pt idx="23">
                  <c:v>0.52400000000000002</c:v>
                </c:pt>
                <c:pt idx="24">
                  <c:v>0.59599999999999997</c:v>
                </c:pt>
                <c:pt idx="25">
                  <c:v>0.66700000000000004</c:v>
                </c:pt>
                <c:pt idx="26">
                  <c:v>0.751</c:v>
                </c:pt>
                <c:pt idx="27">
                  <c:v>0.84699999999999998</c:v>
                </c:pt>
                <c:pt idx="28">
                  <c:v>0.94399999999999995</c:v>
                </c:pt>
                <c:pt idx="29">
                  <c:v>1.048</c:v>
                </c:pt>
                <c:pt idx="30">
                  <c:v>1.3720000000000001</c:v>
                </c:pt>
                <c:pt idx="31">
                  <c:v>1.38</c:v>
                </c:pt>
                <c:pt idx="32">
                  <c:v>1.532</c:v>
                </c:pt>
                <c:pt idx="33">
                  <c:v>1.6870000000000001</c:v>
                </c:pt>
                <c:pt idx="34">
                  <c:v>1.86</c:v>
                </c:pt>
                <c:pt idx="35">
                  <c:v>2.056</c:v>
                </c:pt>
                <c:pt idx="36">
                  <c:v>2.2549999999999999</c:v>
                </c:pt>
                <c:pt idx="37">
                  <c:v>2.468</c:v>
                </c:pt>
                <c:pt idx="38">
                  <c:v>2.6949999999999998</c:v>
                </c:pt>
                <c:pt idx="39">
                  <c:v>2.9390000000000001</c:v>
                </c:pt>
                <c:pt idx="40">
                  <c:v>3.2109999999999999</c:v>
                </c:pt>
                <c:pt idx="41">
                  <c:v>3.4830000000000001</c:v>
                </c:pt>
                <c:pt idx="42">
                  <c:v>3.7879999999999998</c:v>
                </c:pt>
                <c:pt idx="43">
                  <c:v>4.1280000000000001</c:v>
                </c:pt>
                <c:pt idx="44">
                  <c:v>4.4429999999999996</c:v>
                </c:pt>
                <c:pt idx="45">
                  <c:v>4.82</c:v>
                </c:pt>
                <c:pt idx="46">
                  <c:v>5.2190000000000003</c:v>
                </c:pt>
                <c:pt idx="47">
                  <c:v>5.6189999999999998</c:v>
                </c:pt>
                <c:pt idx="48">
                  <c:v>6.048</c:v>
                </c:pt>
                <c:pt idx="49">
                  <c:v>6.5350000000000001</c:v>
                </c:pt>
                <c:pt idx="50">
                  <c:v>6.9950000000000001</c:v>
                </c:pt>
                <c:pt idx="51">
                  <c:v>7.8719999999999999</c:v>
                </c:pt>
                <c:pt idx="52">
                  <c:v>8.2870000000000008</c:v>
                </c:pt>
                <c:pt idx="53">
                  <c:v>8.8640000000000008</c:v>
                </c:pt>
                <c:pt idx="54">
                  <c:v>9.4879999999999995</c:v>
                </c:pt>
                <c:pt idx="55">
                  <c:v>10.151999999999999</c:v>
                </c:pt>
                <c:pt idx="56">
                  <c:v>10.852</c:v>
                </c:pt>
                <c:pt idx="57">
                  <c:v>11.567</c:v>
                </c:pt>
                <c:pt idx="58">
                  <c:v>12.356</c:v>
                </c:pt>
                <c:pt idx="59">
                  <c:v>13.151</c:v>
                </c:pt>
                <c:pt idx="60">
                  <c:v>13.494999999999999</c:v>
                </c:pt>
                <c:pt idx="61">
                  <c:v>14.411</c:v>
                </c:pt>
                <c:pt idx="62">
                  <c:v>15.228</c:v>
                </c:pt>
                <c:pt idx="63">
                  <c:v>16.184000000000001</c:v>
                </c:pt>
                <c:pt idx="64">
                  <c:v>17.143000000000001</c:v>
                </c:pt>
                <c:pt idx="65">
                  <c:v>18.164000000000001</c:v>
                </c:pt>
                <c:pt idx="66">
                  <c:v>19.236000000000001</c:v>
                </c:pt>
                <c:pt idx="67">
                  <c:v>20.376000000000001</c:v>
                </c:pt>
                <c:pt idx="68">
                  <c:v>21.512</c:v>
                </c:pt>
                <c:pt idx="69">
                  <c:v>22.734999999999999</c:v>
                </c:pt>
                <c:pt idx="70">
                  <c:v>23.991</c:v>
                </c:pt>
                <c:pt idx="71">
                  <c:v>25.315000000000001</c:v>
                </c:pt>
                <c:pt idx="72">
                  <c:v>26.683</c:v>
                </c:pt>
                <c:pt idx="73">
                  <c:v>28.132000000000001</c:v>
                </c:pt>
                <c:pt idx="74">
                  <c:v>29.626999999999999</c:v>
                </c:pt>
                <c:pt idx="75">
                  <c:v>31.18</c:v>
                </c:pt>
                <c:pt idx="76">
                  <c:v>32.776000000000003</c:v>
                </c:pt>
                <c:pt idx="77">
                  <c:v>34.470999999999997</c:v>
                </c:pt>
                <c:pt idx="78">
                  <c:v>36.191000000000003</c:v>
                </c:pt>
                <c:pt idx="79">
                  <c:v>39.072000000000003</c:v>
                </c:pt>
                <c:pt idx="80">
                  <c:v>40.927999999999997</c:v>
                </c:pt>
                <c:pt idx="81">
                  <c:v>42.918999999999997</c:v>
                </c:pt>
                <c:pt idx="82">
                  <c:v>45.031999999999996</c:v>
                </c:pt>
                <c:pt idx="83">
                  <c:v>47.055</c:v>
                </c:pt>
                <c:pt idx="84">
                  <c:v>49.151000000000003</c:v>
                </c:pt>
                <c:pt idx="85">
                  <c:v>51.463999999999999</c:v>
                </c:pt>
                <c:pt idx="86">
                  <c:v>53.802999999999997</c:v>
                </c:pt>
                <c:pt idx="87">
                  <c:v>56.231000000000002</c:v>
                </c:pt>
                <c:pt idx="88">
                  <c:v>58.792000000000002</c:v>
                </c:pt>
                <c:pt idx="89">
                  <c:v>61.390999999999998</c:v>
                </c:pt>
              </c:numCache>
            </c:numRef>
          </c:yVal>
          <c:smooth val="0"/>
          <c:extLst>
            <c:ext xmlns:c16="http://schemas.microsoft.com/office/drawing/2014/chart" uri="{C3380CC4-5D6E-409C-BE32-E72D297353CC}">
              <c16:uniqueId val="{00000003-E4AA-46BE-8C23-270A6C9950C7}"/>
            </c:ext>
          </c:extLst>
        </c:ser>
        <c:ser>
          <c:idx val="2"/>
          <c:order val="2"/>
          <c:tx>
            <c:strRef>
              <c:f>Sheet1!$D$1</c:f>
              <c:strCache>
                <c:ptCount val="1"/>
                <c:pt idx="0">
                  <c:v>repeat setoid_rewrite</c:v>
                </c:pt>
              </c:strCache>
            </c:strRef>
          </c:tx>
          <c:spPr>
            <a:ln w="25400" cap="rnd">
              <a:noFill/>
              <a:round/>
            </a:ln>
            <a:effectLst/>
          </c:spPr>
          <c:marker>
            <c:symbol val="circle"/>
            <c:size val="5"/>
            <c:spPr>
              <a:solidFill>
                <a:schemeClr val="accent4"/>
              </a:solidFill>
              <a:ln w="88900">
                <a:solidFill>
                  <a:schemeClr val="accent4"/>
                </a:solidFill>
              </a:ln>
              <a:effectLst/>
            </c:spPr>
          </c:marker>
          <c:trendline>
            <c:spPr>
              <a:ln w="19050" cap="rnd">
                <a:solidFill>
                  <a:schemeClr val="accent4"/>
                </a:solidFill>
                <a:prstDash val="sysDot"/>
              </a:ln>
              <a:effectLst/>
            </c:spPr>
            <c:trendlineType val="poly"/>
            <c:order val="3"/>
            <c:dispRSqr val="0"/>
            <c:dispEq val="0"/>
          </c:trendline>
          <c:xVal>
            <c:numRef>
              <c:f>Sheet1!$A$2:$A$372</c:f>
              <c:numCache>
                <c:formatCode>General</c:formatCode>
                <c:ptCount val="37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numCache>
            </c:numRef>
          </c:xVal>
          <c:yVal>
            <c:numRef>
              <c:f>Sheet1!$D$2:$D$372</c:f>
              <c:numCache>
                <c:formatCode>General</c:formatCode>
                <c:ptCount val="371"/>
                <c:pt idx="0">
                  <c:v>0</c:v>
                </c:pt>
                <c:pt idx="1">
                  <c:v>4.8000000000000001E-2</c:v>
                </c:pt>
                <c:pt idx="2">
                  <c:v>7.0000000000000001E-3</c:v>
                </c:pt>
                <c:pt idx="3">
                  <c:v>8.0000000000000002E-3</c:v>
                </c:pt>
                <c:pt idx="4">
                  <c:v>1.2E-2</c:v>
                </c:pt>
                <c:pt idx="5">
                  <c:v>1.6E-2</c:v>
                </c:pt>
                <c:pt idx="6">
                  <c:v>9.6000000000000002E-2</c:v>
                </c:pt>
                <c:pt idx="7">
                  <c:v>1.6E-2</c:v>
                </c:pt>
                <c:pt idx="8">
                  <c:v>0.02</c:v>
                </c:pt>
                <c:pt idx="9">
                  <c:v>2.3E-2</c:v>
                </c:pt>
                <c:pt idx="10">
                  <c:v>2.8000000000000001E-2</c:v>
                </c:pt>
                <c:pt idx="11">
                  <c:v>3.2000000000000001E-2</c:v>
                </c:pt>
                <c:pt idx="12">
                  <c:v>3.2000000000000001E-2</c:v>
                </c:pt>
                <c:pt idx="13">
                  <c:v>3.2000000000000001E-2</c:v>
                </c:pt>
                <c:pt idx="14">
                  <c:v>0.04</c:v>
                </c:pt>
                <c:pt idx="15">
                  <c:v>0.04</c:v>
                </c:pt>
                <c:pt idx="16">
                  <c:v>4.3999999999999997E-2</c:v>
                </c:pt>
                <c:pt idx="17">
                  <c:v>4.8000000000000001E-2</c:v>
                </c:pt>
                <c:pt idx="18">
                  <c:v>5.5E-2</c:v>
                </c:pt>
                <c:pt idx="19">
                  <c:v>5.6000000000000001E-2</c:v>
                </c:pt>
                <c:pt idx="20">
                  <c:v>5.8999999999999997E-2</c:v>
                </c:pt>
                <c:pt idx="21">
                  <c:v>6.4000000000000001E-2</c:v>
                </c:pt>
                <c:pt idx="22">
                  <c:v>7.1999999999999995E-2</c:v>
                </c:pt>
                <c:pt idx="23">
                  <c:v>7.5999999999999998E-2</c:v>
                </c:pt>
                <c:pt idx="24">
                  <c:v>8.4000000000000005E-2</c:v>
                </c:pt>
                <c:pt idx="25">
                  <c:v>9.1999999999999998E-2</c:v>
                </c:pt>
                <c:pt idx="26">
                  <c:v>9.6000000000000002E-2</c:v>
                </c:pt>
                <c:pt idx="27">
                  <c:v>0.1</c:v>
                </c:pt>
                <c:pt idx="28">
                  <c:v>0.108</c:v>
                </c:pt>
                <c:pt idx="29">
                  <c:v>0.112</c:v>
                </c:pt>
                <c:pt idx="30">
                  <c:v>0.11899999999999999</c:v>
                </c:pt>
                <c:pt idx="31">
                  <c:v>0.13200000000000001</c:v>
                </c:pt>
                <c:pt idx="32">
                  <c:v>0.13600000000000001</c:v>
                </c:pt>
                <c:pt idx="33">
                  <c:v>0.14299999999999999</c:v>
                </c:pt>
                <c:pt idx="34">
                  <c:v>0.152</c:v>
                </c:pt>
                <c:pt idx="35">
                  <c:v>0.156</c:v>
                </c:pt>
                <c:pt idx="36">
                  <c:v>0.16700000000000001</c:v>
                </c:pt>
                <c:pt idx="37">
                  <c:v>0.17199999999999999</c:v>
                </c:pt>
                <c:pt idx="38">
                  <c:v>0.183</c:v>
                </c:pt>
                <c:pt idx="39">
                  <c:v>0.187</c:v>
                </c:pt>
                <c:pt idx="40">
                  <c:v>0.20300000000000001</c:v>
                </c:pt>
                <c:pt idx="41">
                  <c:v>0.21099999999999999</c:v>
                </c:pt>
                <c:pt idx="42">
                  <c:v>0.219</c:v>
                </c:pt>
                <c:pt idx="43">
                  <c:v>0.23200000000000001</c:v>
                </c:pt>
                <c:pt idx="44">
                  <c:v>0.24299999999999999</c:v>
                </c:pt>
                <c:pt idx="45">
                  <c:v>0.255</c:v>
                </c:pt>
                <c:pt idx="46">
                  <c:v>0.26700000000000002</c:v>
                </c:pt>
                <c:pt idx="47">
                  <c:v>0.28000000000000003</c:v>
                </c:pt>
                <c:pt idx="48">
                  <c:v>0.29099999999999998</c:v>
                </c:pt>
                <c:pt idx="49">
                  <c:v>0.30399999999999999</c:v>
                </c:pt>
                <c:pt idx="50">
                  <c:v>0.312</c:v>
                </c:pt>
                <c:pt idx="51">
                  <c:v>0.32700000000000001</c:v>
                </c:pt>
                <c:pt idx="52">
                  <c:v>0.35199999999999998</c:v>
                </c:pt>
                <c:pt idx="53">
                  <c:v>0.371</c:v>
                </c:pt>
                <c:pt idx="54">
                  <c:v>0.379</c:v>
                </c:pt>
                <c:pt idx="55">
                  <c:v>0.39100000000000001</c:v>
                </c:pt>
                <c:pt idx="56">
                  <c:v>0.38700000000000001</c:v>
                </c:pt>
                <c:pt idx="57">
                  <c:v>0.41899999999999998</c:v>
                </c:pt>
                <c:pt idx="58">
                  <c:v>0.41599999999999998</c:v>
                </c:pt>
                <c:pt idx="59">
                  <c:v>0.46800000000000003</c:v>
                </c:pt>
                <c:pt idx="60">
                  <c:v>0.49199999999999999</c:v>
                </c:pt>
                <c:pt idx="61">
                  <c:v>0.47499999999999998</c:v>
                </c:pt>
                <c:pt idx="62">
                  <c:v>0.51500000000000001</c:v>
                </c:pt>
                <c:pt idx="63">
                  <c:v>0.54300000000000004</c:v>
                </c:pt>
                <c:pt idx="64">
                  <c:v>0.52800000000000002</c:v>
                </c:pt>
                <c:pt idx="65">
                  <c:v>0.54800000000000004</c:v>
                </c:pt>
                <c:pt idx="66">
                  <c:v>0.55900000000000005</c:v>
                </c:pt>
                <c:pt idx="67">
                  <c:v>0.61499999999999999</c:v>
                </c:pt>
                <c:pt idx="68">
                  <c:v>0.60799999999999998</c:v>
                </c:pt>
                <c:pt idx="69">
                  <c:v>0.6</c:v>
                </c:pt>
                <c:pt idx="70">
                  <c:v>0.81200000000000006</c:v>
                </c:pt>
                <c:pt idx="71">
                  <c:v>0.69199999999999995</c:v>
                </c:pt>
                <c:pt idx="72">
                  <c:v>0.71899999999999997</c:v>
                </c:pt>
                <c:pt idx="73">
                  <c:v>0.751</c:v>
                </c:pt>
                <c:pt idx="74">
                  <c:v>0.76400000000000001</c:v>
                </c:pt>
                <c:pt idx="75">
                  <c:v>0.78</c:v>
                </c:pt>
                <c:pt idx="76">
                  <c:v>0.84699999999999998</c:v>
                </c:pt>
                <c:pt idx="77">
                  <c:v>0.86799999999999999</c:v>
                </c:pt>
                <c:pt idx="78">
                  <c:v>0.86799999999999999</c:v>
                </c:pt>
                <c:pt idx="79">
                  <c:v>0.89500000000000002</c:v>
                </c:pt>
                <c:pt idx="80">
                  <c:v>0.92400000000000004</c:v>
                </c:pt>
                <c:pt idx="81">
                  <c:v>1.0109999999999999</c:v>
                </c:pt>
                <c:pt idx="82">
                  <c:v>1.044</c:v>
                </c:pt>
                <c:pt idx="83">
                  <c:v>1.0960000000000001</c:v>
                </c:pt>
                <c:pt idx="84">
                  <c:v>1.04</c:v>
                </c:pt>
                <c:pt idx="85">
                  <c:v>1.048</c:v>
                </c:pt>
                <c:pt idx="86">
                  <c:v>1.103</c:v>
                </c:pt>
                <c:pt idx="87">
                  <c:v>1.155</c:v>
                </c:pt>
                <c:pt idx="88">
                  <c:v>1.1599999999999999</c:v>
                </c:pt>
                <c:pt idx="89">
                  <c:v>1.1839999999999999</c:v>
                </c:pt>
                <c:pt idx="90">
                  <c:v>1.204</c:v>
                </c:pt>
                <c:pt idx="91">
                  <c:v>1.248</c:v>
                </c:pt>
                <c:pt idx="92">
                  <c:v>1.3240000000000001</c:v>
                </c:pt>
                <c:pt idx="93">
                  <c:v>1.339</c:v>
                </c:pt>
                <c:pt idx="94">
                  <c:v>1.4430000000000001</c:v>
                </c:pt>
                <c:pt idx="95">
                  <c:v>1.4750000000000001</c:v>
                </c:pt>
                <c:pt idx="96">
                  <c:v>1.484</c:v>
                </c:pt>
                <c:pt idx="97">
                  <c:v>1.603</c:v>
                </c:pt>
                <c:pt idx="98">
                  <c:v>1.607</c:v>
                </c:pt>
                <c:pt idx="99">
                  <c:v>1.6</c:v>
                </c:pt>
                <c:pt idx="100">
                  <c:v>1.64</c:v>
                </c:pt>
                <c:pt idx="101">
                  <c:v>1.631</c:v>
                </c:pt>
                <c:pt idx="102">
                  <c:v>1.6879999999999999</c:v>
                </c:pt>
                <c:pt idx="103">
                  <c:v>1.736</c:v>
                </c:pt>
                <c:pt idx="104">
                  <c:v>1.756</c:v>
                </c:pt>
                <c:pt idx="105">
                  <c:v>1.823</c:v>
                </c:pt>
                <c:pt idx="106">
                  <c:v>1.899</c:v>
                </c:pt>
                <c:pt idx="107">
                  <c:v>1.984</c:v>
                </c:pt>
                <c:pt idx="108">
                  <c:v>2.0510000000000002</c:v>
                </c:pt>
                <c:pt idx="109">
                  <c:v>2.0880000000000001</c:v>
                </c:pt>
                <c:pt idx="110">
                  <c:v>2.1589999999999998</c:v>
                </c:pt>
                <c:pt idx="111">
                  <c:v>2.2200000000000002</c:v>
                </c:pt>
                <c:pt idx="112">
                  <c:v>2.0640000000000001</c:v>
                </c:pt>
                <c:pt idx="113">
                  <c:v>2.1240000000000001</c:v>
                </c:pt>
                <c:pt idx="114">
                  <c:v>2.14</c:v>
                </c:pt>
                <c:pt idx="115">
                  <c:v>2.2429999999999999</c:v>
                </c:pt>
                <c:pt idx="116">
                  <c:v>2.3159999999999998</c:v>
                </c:pt>
                <c:pt idx="117">
                  <c:v>2.367</c:v>
                </c:pt>
                <c:pt idx="118">
                  <c:v>2.427</c:v>
                </c:pt>
                <c:pt idx="119">
                  <c:v>2.552</c:v>
                </c:pt>
                <c:pt idx="120">
                  <c:v>2.5990000000000002</c:v>
                </c:pt>
                <c:pt idx="121">
                  <c:v>2.6829999999999998</c:v>
                </c:pt>
                <c:pt idx="122">
                  <c:v>2.6880000000000002</c:v>
                </c:pt>
                <c:pt idx="123">
                  <c:v>2.6949999999999998</c:v>
                </c:pt>
                <c:pt idx="124">
                  <c:v>2.7309999999999999</c:v>
                </c:pt>
                <c:pt idx="125">
                  <c:v>2.7389999999999999</c:v>
                </c:pt>
                <c:pt idx="126">
                  <c:v>2.8559999999999999</c:v>
                </c:pt>
                <c:pt idx="127">
                  <c:v>2.887</c:v>
                </c:pt>
                <c:pt idx="128">
                  <c:v>3.016</c:v>
                </c:pt>
                <c:pt idx="129">
                  <c:v>3.1709999999999998</c:v>
                </c:pt>
                <c:pt idx="130">
                  <c:v>3.2749999999999999</c:v>
                </c:pt>
                <c:pt idx="131">
                  <c:v>3.2440000000000002</c:v>
                </c:pt>
                <c:pt idx="132">
                  <c:v>3.1829999999999998</c:v>
                </c:pt>
                <c:pt idx="133">
                  <c:v>3.2589999999999999</c:v>
                </c:pt>
                <c:pt idx="134">
                  <c:v>3.3879999999999999</c:v>
                </c:pt>
                <c:pt idx="135">
                  <c:v>3.387</c:v>
                </c:pt>
                <c:pt idx="136">
                  <c:v>3.4870000000000001</c:v>
                </c:pt>
                <c:pt idx="137">
                  <c:v>3.6560000000000001</c:v>
                </c:pt>
                <c:pt idx="138">
                  <c:v>3.7869999999999999</c:v>
                </c:pt>
                <c:pt idx="139">
                  <c:v>3.8719999999999999</c:v>
                </c:pt>
                <c:pt idx="140">
                  <c:v>3.8639999999999999</c:v>
                </c:pt>
                <c:pt idx="141">
                  <c:v>3.8479999999999999</c:v>
                </c:pt>
                <c:pt idx="142">
                  <c:v>3.972</c:v>
                </c:pt>
                <c:pt idx="143">
                  <c:v>4.008</c:v>
                </c:pt>
                <c:pt idx="144">
                  <c:v>4.1070000000000002</c:v>
                </c:pt>
                <c:pt idx="145">
                  <c:v>4.2519999999999998</c:v>
                </c:pt>
                <c:pt idx="146">
                  <c:v>4.4240000000000004</c:v>
                </c:pt>
                <c:pt idx="147">
                  <c:v>4.508</c:v>
                </c:pt>
                <c:pt idx="148">
                  <c:v>4.5</c:v>
                </c:pt>
                <c:pt idx="149">
                  <c:v>4.508</c:v>
                </c:pt>
                <c:pt idx="150">
                  <c:v>4.5389999999999997</c:v>
                </c:pt>
                <c:pt idx="151">
                  <c:v>4.6230000000000002</c:v>
                </c:pt>
                <c:pt idx="152">
                  <c:v>4.7519999999999998</c:v>
                </c:pt>
                <c:pt idx="153">
                  <c:v>4.9550000000000001</c:v>
                </c:pt>
                <c:pt idx="154">
                  <c:v>5.1120000000000001</c:v>
                </c:pt>
                <c:pt idx="155">
                  <c:v>5.0869999999999997</c:v>
                </c:pt>
                <c:pt idx="156">
                  <c:v>5.1029999999999998</c:v>
                </c:pt>
                <c:pt idx="157">
                  <c:v>5.2519999999999998</c:v>
                </c:pt>
                <c:pt idx="158">
                  <c:v>5.3</c:v>
                </c:pt>
                <c:pt idx="159">
                  <c:v>5.4749999999999996</c:v>
                </c:pt>
                <c:pt idx="160">
                  <c:v>5.6559999999999997</c:v>
                </c:pt>
                <c:pt idx="161">
                  <c:v>5.8280000000000003</c:v>
                </c:pt>
                <c:pt idx="162">
                  <c:v>5.74</c:v>
                </c:pt>
                <c:pt idx="163">
                  <c:v>5.7439999999999998</c:v>
                </c:pt>
                <c:pt idx="164">
                  <c:v>5.8319999999999999</c:v>
                </c:pt>
                <c:pt idx="165">
                  <c:v>5.9550000000000001</c:v>
                </c:pt>
                <c:pt idx="166">
                  <c:v>6.1840000000000002</c:v>
                </c:pt>
                <c:pt idx="167">
                  <c:v>6.4269999999999996</c:v>
                </c:pt>
                <c:pt idx="168">
                  <c:v>6.36</c:v>
                </c:pt>
                <c:pt idx="169">
                  <c:v>6.3550000000000004</c:v>
                </c:pt>
                <c:pt idx="170">
                  <c:v>6.4669999999999996</c:v>
                </c:pt>
                <c:pt idx="171">
                  <c:v>6.68</c:v>
                </c:pt>
                <c:pt idx="172">
                  <c:v>6.9669999999999996</c:v>
                </c:pt>
                <c:pt idx="173">
                  <c:v>6.9320000000000004</c:v>
                </c:pt>
                <c:pt idx="174">
                  <c:v>6.9029999999999996</c:v>
                </c:pt>
                <c:pt idx="175">
                  <c:v>7.0149999999999997</c:v>
                </c:pt>
                <c:pt idx="176">
                  <c:v>7.1440000000000001</c:v>
                </c:pt>
                <c:pt idx="177">
                  <c:v>7.4119999999999999</c:v>
                </c:pt>
                <c:pt idx="178">
                  <c:v>7.7229999999999999</c:v>
                </c:pt>
                <c:pt idx="179">
                  <c:v>7.5919999999999996</c:v>
                </c:pt>
                <c:pt idx="180">
                  <c:v>7.6589999999999998</c:v>
                </c:pt>
                <c:pt idx="181">
                  <c:v>7.72</c:v>
                </c:pt>
                <c:pt idx="182">
                  <c:v>8.0960000000000001</c:v>
                </c:pt>
                <c:pt idx="183">
                  <c:v>8.36</c:v>
                </c:pt>
                <c:pt idx="184">
                  <c:v>8.2520000000000007</c:v>
                </c:pt>
                <c:pt idx="185">
                  <c:v>8.2520000000000007</c:v>
                </c:pt>
                <c:pt idx="186">
                  <c:v>8.3000000000000007</c:v>
                </c:pt>
                <c:pt idx="187">
                  <c:v>8.7040000000000006</c:v>
                </c:pt>
                <c:pt idx="188">
                  <c:v>9.0120000000000005</c:v>
                </c:pt>
                <c:pt idx="189">
                  <c:v>8.8480000000000008</c:v>
                </c:pt>
                <c:pt idx="190">
                  <c:v>8.7029999999999994</c:v>
                </c:pt>
                <c:pt idx="191">
                  <c:v>8.843</c:v>
                </c:pt>
                <c:pt idx="192">
                  <c:v>9.375</c:v>
                </c:pt>
                <c:pt idx="193">
                  <c:v>9.2919999999999998</c:v>
                </c:pt>
                <c:pt idx="194">
                  <c:v>9.2639999999999993</c:v>
                </c:pt>
                <c:pt idx="195">
                  <c:v>9.391</c:v>
                </c:pt>
                <c:pt idx="196">
                  <c:v>9.7789999999999999</c:v>
                </c:pt>
                <c:pt idx="197">
                  <c:v>9.9109999999999996</c:v>
                </c:pt>
                <c:pt idx="198">
                  <c:v>9.7880000000000003</c:v>
                </c:pt>
                <c:pt idx="199">
                  <c:v>10.023999999999999</c:v>
                </c:pt>
                <c:pt idx="200">
                  <c:v>10.712</c:v>
                </c:pt>
                <c:pt idx="201">
                  <c:v>10.792</c:v>
                </c:pt>
                <c:pt idx="202">
                  <c:v>10.9</c:v>
                </c:pt>
                <c:pt idx="203">
                  <c:v>11.028</c:v>
                </c:pt>
                <c:pt idx="204">
                  <c:v>11.211</c:v>
                </c:pt>
                <c:pt idx="205">
                  <c:v>11.375</c:v>
                </c:pt>
                <c:pt idx="206">
                  <c:v>11.5</c:v>
                </c:pt>
                <c:pt idx="207">
                  <c:v>11.702999999999999</c:v>
                </c:pt>
                <c:pt idx="208">
                  <c:v>11.864000000000001</c:v>
                </c:pt>
                <c:pt idx="209">
                  <c:v>11.991</c:v>
                </c:pt>
                <c:pt idx="210">
                  <c:v>12.188000000000001</c:v>
                </c:pt>
                <c:pt idx="211">
                  <c:v>12.032</c:v>
                </c:pt>
                <c:pt idx="212">
                  <c:v>12.127000000000001</c:v>
                </c:pt>
                <c:pt idx="213">
                  <c:v>12.352</c:v>
                </c:pt>
                <c:pt idx="214">
                  <c:v>12.512</c:v>
                </c:pt>
                <c:pt idx="215">
                  <c:v>12.62</c:v>
                </c:pt>
                <c:pt idx="216">
                  <c:v>12.847</c:v>
                </c:pt>
                <c:pt idx="217">
                  <c:v>13.015000000000001</c:v>
                </c:pt>
                <c:pt idx="218">
                  <c:v>13.207000000000001</c:v>
                </c:pt>
                <c:pt idx="219">
                  <c:v>13.375999999999999</c:v>
                </c:pt>
                <c:pt idx="220">
                  <c:v>13.536</c:v>
                </c:pt>
                <c:pt idx="221">
                  <c:v>13.728</c:v>
                </c:pt>
                <c:pt idx="222">
                  <c:v>13.895</c:v>
                </c:pt>
                <c:pt idx="223">
                  <c:v>14.055999999999999</c:v>
                </c:pt>
                <c:pt idx="224">
                  <c:v>14.272</c:v>
                </c:pt>
                <c:pt idx="225">
                  <c:v>14.436</c:v>
                </c:pt>
                <c:pt idx="226">
                  <c:v>14.635</c:v>
                </c:pt>
                <c:pt idx="227">
                  <c:v>15.348000000000001</c:v>
                </c:pt>
                <c:pt idx="228">
                  <c:v>15.414999999999999</c:v>
                </c:pt>
                <c:pt idx="229">
                  <c:v>15.628</c:v>
                </c:pt>
                <c:pt idx="230">
                  <c:v>15.811</c:v>
                </c:pt>
                <c:pt idx="231">
                  <c:v>16.055</c:v>
                </c:pt>
                <c:pt idx="232">
                  <c:v>16.084</c:v>
                </c:pt>
                <c:pt idx="233">
                  <c:v>16.16</c:v>
                </c:pt>
                <c:pt idx="234">
                  <c:v>16.388000000000002</c:v>
                </c:pt>
                <c:pt idx="235">
                  <c:v>16.588000000000001</c:v>
                </c:pt>
                <c:pt idx="236">
                  <c:v>16.791</c:v>
                </c:pt>
                <c:pt idx="237">
                  <c:v>16.978999999999999</c:v>
                </c:pt>
                <c:pt idx="238">
                  <c:v>17.216000000000001</c:v>
                </c:pt>
                <c:pt idx="239">
                  <c:v>17.414999999999999</c:v>
                </c:pt>
                <c:pt idx="240">
                  <c:v>17.631</c:v>
                </c:pt>
                <c:pt idx="241">
                  <c:v>17.835999999999999</c:v>
                </c:pt>
                <c:pt idx="242">
                  <c:v>18.012</c:v>
                </c:pt>
                <c:pt idx="243">
                  <c:v>18.312000000000001</c:v>
                </c:pt>
                <c:pt idx="244">
                  <c:v>18.463999999999999</c:v>
                </c:pt>
                <c:pt idx="245">
                  <c:v>18.748000000000001</c:v>
                </c:pt>
                <c:pt idx="246">
                  <c:v>18.890999999999998</c:v>
                </c:pt>
                <c:pt idx="247">
                  <c:v>19.175000000000001</c:v>
                </c:pt>
                <c:pt idx="248">
                  <c:v>19.411000000000001</c:v>
                </c:pt>
                <c:pt idx="249">
                  <c:v>19.638999999999999</c:v>
                </c:pt>
                <c:pt idx="250">
                  <c:v>19.863</c:v>
                </c:pt>
                <c:pt idx="251">
                  <c:v>20.146999999999998</c:v>
                </c:pt>
                <c:pt idx="252">
                  <c:v>20.338999999999999</c:v>
                </c:pt>
                <c:pt idx="253">
                  <c:v>20.524000000000001</c:v>
                </c:pt>
                <c:pt idx="254">
                  <c:v>20.768000000000001</c:v>
                </c:pt>
                <c:pt idx="255">
                  <c:v>20.972000000000001</c:v>
                </c:pt>
                <c:pt idx="256">
                  <c:v>21.259</c:v>
                </c:pt>
                <c:pt idx="257">
                  <c:v>21.466999999999999</c:v>
                </c:pt>
                <c:pt idx="258">
                  <c:v>21.704000000000001</c:v>
                </c:pt>
                <c:pt idx="259">
                  <c:v>21.884</c:v>
                </c:pt>
                <c:pt idx="260">
                  <c:v>22.04</c:v>
                </c:pt>
                <c:pt idx="261">
                  <c:v>22.234999999999999</c:v>
                </c:pt>
                <c:pt idx="262">
                  <c:v>22.391999999999999</c:v>
                </c:pt>
                <c:pt idx="263">
                  <c:v>22.658999999999999</c:v>
                </c:pt>
                <c:pt idx="264">
                  <c:v>22.914999999999999</c:v>
                </c:pt>
                <c:pt idx="265">
                  <c:v>23.183</c:v>
                </c:pt>
                <c:pt idx="266">
                  <c:v>23.456</c:v>
                </c:pt>
                <c:pt idx="267">
                  <c:v>23.702999999999999</c:v>
                </c:pt>
                <c:pt idx="268">
                  <c:v>23.971</c:v>
                </c:pt>
                <c:pt idx="269">
                  <c:v>24.256</c:v>
                </c:pt>
                <c:pt idx="270">
                  <c:v>24.530999999999999</c:v>
                </c:pt>
                <c:pt idx="271">
                  <c:v>24.795999999999999</c:v>
                </c:pt>
                <c:pt idx="272">
                  <c:v>25.050999999999998</c:v>
                </c:pt>
                <c:pt idx="273">
                  <c:v>25.318999999999999</c:v>
                </c:pt>
                <c:pt idx="274">
                  <c:v>25.619</c:v>
                </c:pt>
                <c:pt idx="275">
                  <c:v>25.902999999999999</c:v>
                </c:pt>
                <c:pt idx="276">
                  <c:v>26.184000000000001</c:v>
                </c:pt>
                <c:pt idx="277">
                  <c:v>26.483000000000001</c:v>
                </c:pt>
                <c:pt idx="278">
                  <c:v>26.788</c:v>
                </c:pt>
                <c:pt idx="279">
                  <c:v>26.971</c:v>
                </c:pt>
                <c:pt idx="280">
                  <c:v>27.228000000000002</c:v>
                </c:pt>
                <c:pt idx="281">
                  <c:v>27.527999999999999</c:v>
                </c:pt>
                <c:pt idx="282">
                  <c:v>27.844000000000001</c:v>
                </c:pt>
                <c:pt idx="283">
                  <c:v>28.111000000000001</c:v>
                </c:pt>
                <c:pt idx="284">
                  <c:v>28.448</c:v>
                </c:pt>
                <c:pt idx="285">
                  <c:v>28.763999999999999</c:v>
                </c:pt>
                <c:pt idx="286">
                  <c:v>29.039000000000001</c:v>
                </c:pt>
                <c:pt idx="287">
                  <c:v>29.327000000000002</c:v>
                </c:pt>
                <c:pt idx="288">
                  <c:v>29.675000000000001</c:v>
                </c:pt>
                <c:pt idx="289">
                  <c:v>29.956</c:v>
                </c:pt>
                <c:pt idx="290">
                  <c:v>30.231000000000002</c:v>
                </c:pt>
                <c:pt idx="291">
                  <c:v>30.6</c:v>
                </c:pt>
                <c:pt idx="292">
                  <c:v>30.975000000000001</c:v>
                </c:pt>
                <c:pt idx="293">
                  <c:v>31.279</c:v>
                </c:pt>
                <c:pt idx="294">
                  <c:v>31.603999999999999</c:v>
                </c:pt>
                <c:pt idx="295">
                  <c:v>31.931999999999999</c:v>
                </c:pt>
                <c:pt idx="296">
                  <c:v>32.271000000000001</c:v>
                </c:pt>
                <c:pt idx="297">
                  <c:v>32.582999999999998</c:v>
                </c:pt>
                <c:pt idx="298">
                  <c:v>32.906999999999996</c:v>
                </c:pt>
                <c:pt idx="299">
                  <c:v>33.256</c:v>
                </c:pt>
                <c:pt idx="300">
                  <c:v>33.598999999999997</c:v>
                </c:pt>
                <c:pt idx="301">
                  <c:v>33.972000000000001</c:v>
                </c:pt>
                <c:pt idx="302">
                  <c:v>34.295000000000002</c:v>
                </c:pt>
                <c:pt idx="303">
                  <c:v>34.619</c:v>
                </c:pt>
                <c:pt idx="304">
                  <c:v>34.988</c:v>
                </c:pt>
                <c:pt idx="305">
                  <c:v>35.354999999999997</c:v>
                </c:pt>
                <c:pt idx="306">
                  <c:v>35.695</c:v>
                </c:pt>
                <c:pt idx="307">
                  <c:v>36.027000000000001</c:v>
                </c:pt>
                <c:pt idx="308">
                  <c:v>36.411999999999999</c:v>
                </c:pt>
                <c:pt idx="309">
                  <c:v>36.768000000000001</c:v>
                </c:pt>
                <c:pt idx="310">
                  <c:v>37.103999999999999</c:v>
                </c:pt>
                <c:pt idx="311">
                  <c:v>37.503</c:v>
                </c:pt>
                <c:pt idx="312">
                  <c:v>37.840000000000003</c:v>
                </c:pt>
                <c:pt idx="313">
                  <c:v>38.204000000000001</c:v>
                </c:pt>
                <c:pt idx="314">
                  <c:v>39.067999999999998</c:v>
                </c:pt>
                <c:pt idx="315">
                  <c:v>39.316000000000003</c:v>
                </c:pt>
                <c:pt idx="316">
                  <c:v>39.787999999999997</c:v>
                </c:pt>
                <c:pt idx="317">
                  <c:v>40.203000000000003</c:v>
                </c:pt>
                <c:pt idx="318">
                  <c:v>40.587000000000003</c:v>
                </c:pt>
                <c:pt idx="319">
                  <c:v>41.003</c:v>
                </c:pt>
                <c:pt idx="320">
                  <c:v>41.423000000000002</c:v>
                </c:pt>
                <c:pt idx="321">
                  <c:v>41.819000000000003</c:v>
                </c:pt>
                <c:pt idx="322">
                  <c:v>42.183999999999997</c:v>
                </c:pt>
                <c:pt idx="323">
                  <c:v>42.612000000000002</c:v>
                </c:pt>
                <c:pt idx="324">
                  <c:v>43.058999999999997</c:v>
                </c:pt>
                <c:pt idx="325">
                  <c:v>43.482999999999997</c:v>
                </c:pt>
                <c:pt idx="326">
                  <c:v>43.904000000000003</c:v>
                </c:pt>
                <c:pt idx="327">
                  <c:v>44.344000000000001</c:v>
                </c:pt>
                <c:pt idx="328">
                  <c:v>44.811</c:v>
                </c:pt>
                <c:pt idx="329">
                  <c:v>45.298999999999999</c:v>
                </c:pt>
                <c:pt idx="330">
                  <c:v>45.747999999999998</c:v>
                </c:pt>
                <c:pt idx="331">
                  <c:v>46.167999999999999</c:v>
                </c:pt>
                <c:pt idx="332">
                  <c:v>46.622999999999998</c:v>
                </c:pt>
                <c:pt idx="333">
                  <c:v>47.067</c:v>
                </c:pt>
                <c:pt idx="334">
                  <c:v>47.564</c:v>
                </c:pt>
                <c:pt idx="335">
                  <c:v>47.978999999999999</c:v>
                </c:pt>
                <c:pt idx="336">
                  <c:v>48.215000000000003</c:v>
                </c:pt>
                <c:pt idx="337">
                  <c:v>48.572000000000003</c:v>
                </c:pt>
                <c:pt idx="338">
                  <c:v>49.304000000000002</c:v>
                </c:pt>
                <c:pt idx="339">
                  <c:v>49.787999999999997</c:v>
                </c:pt>
                <c:pt idx="340">
                  <c:v>50.195</c:v>
                </c:pt>
                <c:pt idx="341">
                  <c:v>50.648000000000003</c:v>
                </c:pt>
                <c:pt idx="342">
                  <c:v>51.084000000000003</c:v>
                </c:pt>
                <c:pt idx="343">
                  <c:v>51.7</c:v>
                </c:pt>
                <c:pt idx="344">
                  <c:v>52.148000000000003</c:v>
                </c:pt>
                <c:pt idx="345">
                  <c:v>52.622999999999998</c:v>
                </c:pt>
                <c:pt idx="346">
                  <c:v>53.058999999999997</c:v>
                </c:pt>
                <c:pt idx="347">
                  <c:v>53.603999999999999</c:v>
                </c:pt>
                <c:pt idx="348">
                  <c:v>53.908000000000001</c:v>
                </c:pt>
                <c:pt idx="349">
                  <c:v>54.456000000000003</c:v>
                </c:pt>
                <c:pt idx="350">
                  <c:v>54.927</c:v>
                </c:pt>
                <c:pt idx="351">
                  <c:v>55.384</c:v>
                </c:pt>
                <c:pt idx="352">
                  <c:v>55.8</c:v>
                </c:pt>
                <c:pt idx="353">
                  <c:v>56.304000000000002</c:v>
                </c:pt>
                <c:pt idx="354">
                  <c:v>56.704000000000001</c:v>
                </c:pt>
                <c:pt idx="355">
                  <c:v>57.235999999999997</c:v>
                </c:pt>
                <c:pt idx="356">
                  <c:v>57.439</c:v>
                </c:pt>
                <c:pt idx="357">
                  <c:v>58.039000000000001</c:v>
                </c:pt>
                <c:pt idx="358">
                  <c:v>58.436</c:v>
                </c:pt>
                <c:pt idx="359">
                  <c:v>59.027999999999999</c:v>
                </c:pt>
                <c:pt idx="360">
                  <c:v>59.466999999999999</c:v>
                </c:pt>
                <c:pt idx="361">
                  <c:v>59.996000000000002</c:v>
                </c:pt>
                <c:pt idx="362">
                  <c:v>60.404000000000003</c:v>
                </c:pt>
                <c:pt idx="363">
                  <c:v>60.88</c:v>
                </c:pt>
                <c:pt idx="364">
                  <c:v>61.44</c:v>
                </c:pt>
                <c:pt idx="365">
                  <c:v>61.915999999999997</c:v>
                </c:pt>
                <c:pt idx="366">
                  <c:v>62.411999999999999</c:v>
                </c:pt>
                <c:pt idx="367">
                  <c:v>62.975000000000001</c:v>
                </c:pt>
                <c:pt idx="368">
                  <c:v>63.435000000000002</c:v>
                </c:pt>
                <c:pt idx="369">
                  <c:v>63.935000000000002</c:v>
                </c:pt>
                <c:pt idx="370">
                  <c:v>64.471999999999994</c:v>
                </c:pt>
              </c:numCache>
            </c:numRef>
          </c:yVal>
          <c:smooth val="0"/>
          <c:extLst>
            <c:ext xmlns:c16="http://schemas.microsoft.com/office/drawing/2014/chart" uri="{C3380CC4-5D6E-409C-BE32-E72D297353CC}">
              <c16:uniqueId val="{00000005-E4AA-46BE-8C23-270A6C9950C7}"/>
            </c:ext>
          </c:extLst>
        </c:ser>
        <c:dLbls>
          <c:showLegendKey val="0"/>
          <c:showVal val="0"/>
          <c:showCatName val="0"/>
          <c:showSerName val="0"/>
          <c:showPercent val="0"/>
          <c:showBubbleSize val="0"/>
        </c:dLbls>
        <c:axId val="759580831"/>
        <c:axId val="755858575"/>
      </c:scatterChart>
      <c:valAx>
        <c:axId val="75958083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 binders (also = # rewrites)</a:t>
                </a:r>
              </a:p>
            </c:rich>
          </c:tx>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5858575"/>
        <c:crosses val="autoZero"/>
        <c:crossBetween val="midCat"/>
      </c:valAx>
      <c:valAx>
        <c:axId val="755858575"/>
        <c:scaling>
          <c:orientation val="minMax"/>
          <c:max val="6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time (s)</a:t>
                </a:r>
              </a:p>
            </c:rich>
          </c:tx>
          <c:overlay val="0"/>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9580831"/>
        <c:crosses val="autoZero"/>
        <c:crossBetween val="midCat"/>
      </c:valAx>
      <c:spPr>
        <a:noFill/>
        <a:ln>
          <a:noFill/>
        </a:ln>
        <a:effectLst/>
      </c:spPr>
    </c:plotArea>
    <c:legend>
      <c:legendPos val="r"/>
      <c:legendEntry>
        <c:idx val="3"/>
        <c:delete val="1"/>
      </c:legendEntry>
      <c:legendEntry>
        <c:idx val="4"/>
        <c:delete val="1"/>
      </c:legendEntry>
      <c:legendEntry>
        <c:idx val="5"/>
        <c:delete val="1"/>
      </c:legendEntry>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8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rewrite_strat topdown</c:v>
                </c:pt>
              </c:strCache>
            </c:strRef>
          </c:tx>
          <c:spPr>
            <a:ln w="19050" cap="rnd">
              <a:noFill/>
              <a:round/>
            </a:ln>
            <a:effectLst/>
          </c:spPr>
          <c:marker>
            <c:symbol val="circle"/>
            <c:size val="5"/>
            <c:spPr>
              <a:solidFill>
                <a:schemeClr val="accent2"/>
              </a:solidFill>
              <a:ln w="88900">
                <a:solidFill>
                  <a:schemeClr val="accent2"/>
                </a:solidFill>
              </a:ln>
              <a:effectLst/>
            </c:spPr>
          </c:marker>
          <c:trendline>
            <c:spPr>
              <a:ln w="19050" cap="rnd">
                <a:solidFill>
                  <a:schemeClr val="accent2"/>
                </a:solidFill>
                <a:prstDash val="sysDot"/>
              </a:ln>
              <a:effectLst/>
            </c:spPr>
            <c:trendlineType val="poly"/>
            <c:order val="3"/>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Sheet1!$B$2:$B$5001</c:f>
              <c:numCache>
                <c:formatCode>General</c:formatCode>
                <c:ptCount val="5000"/>
                <c:pt idx="0">
                  <c:v>4.0000000000000001E-3</c:v>
                </c:pt>
                <c:pt idx="1">
                  <c:v>5.6000000000000001E-2</c:v>
                </c:pt>
                <c:pt idx="2">
                  <c:v>8.0000000000000002E-3</c:v>
                </c:pt>
                <c:pt idx="3">
                  <c:v>1.6E-2</c:v>
                </c:pt>
                <c:pt idx="4">
                  <c:v>1.9E-2</c:v>
                </c:pt>
                <c:pt idx="5">
                  <c:v>0.104</c:v>
                </c:pt>
                <c:pt idx="6">
                  <c:v>2.8000000000000001E-2</c:v>
                </c:pt>
                <c:pt idx="7">
                  <c:v>3.5999999999999997E-2</c:v>
                </c:pt>
                <c:pt idx="8">
                  <c:v>4.2999999999999997E-2</c:v>
                </c:pt>
                <c:pt idx="9">
                  <c:v>5.6000000000000001E-2</c:v>
                </c:pt>
                <c:pt idx="10">
                  <c:v>6.8000000000000005E-2</c:v>
                </c:pt>
                <c:pt idx="11">
                  <c:v>8.4000000000000005E-2</c:v>
                </c:pt>
                <c:pt idx="12">
                  <c:v>0.10299999999999999</c:v>
                </c:pt>
                <c:pt idx="13">
                  <c:v>0.12</c:v>
                </c:pt>
                <c:pt idx="14">
                  <c:v>0.14399999999999999</c:v>
                </c:pt>
                <c:pt idx="15">
                  <c:v>0.17199999999999999</c:v>
                </c:pt>
                <c:pt idx="16">
                  <c:v>0.19900000000000001</c:v>
                </c:pt>
                <c:pt idx="17">
                  <c:v>0.23599999999999999</c:v>
                </c:pt>
                <c:pt idx="18">
                  <c:v>0.27100000000000002</c:v>
                </c:pt>
                <c:pt idx="19">
                  <c:v>0.32400000000000001</c:v>
                </c:pt>
                <c:pt idx="20">
                  <c:v>0.35899999999999999</c:v>
                </c:pt>
                <c:pt idx="21">
                  <c:v>0.41899999999999998</c:v>
                </c:pt>
                <c:pt idx="22">
                  <c:v>0.46800000000000003</c:v>
                </c:pt>
                <c:pt idx="23">
                  <c:v>0.53200000000000003</c:v>
                </c:pt>
                <c:pt idx="24">
                  <c:v>0.60699999999999998</c:v>
                </c:pt>
                <c:pt idx="25">
                  <c:v>0.68700000000000006</c:v>
                </c:pt>
                <c:pt idx="26">
                  <c:v>0.76700000000000002</c:v>
                </c:pt>
                <c:pt idx="27">
                  <c:v>0.871</c:v>
                </c:pt>
                <c:pt idx="28">
                  <c:v>0.96799999999999997</c:v>
                </c:pt>
                <c:pt idx="29">
                  <c:v>1.1559999999999999</c:v>
                </c:pt>
                <c:pt idx="30">
                  <c:v>1.363</c:v>
                </c:pt>
                <c:pt idx="31">
                  <c:v>1.3640000000000001</c:v>
                </c:pt>
                <c:pt idx="32">
                  <c:v>1.5189999999999999</c:v>
                </c:pt>
                <c:pt idx="33">
                  <c:v>1.6759999999999999</c:v>
                </c:pt>
                <c:pt idx="34">
                  <c:v>1.851</c:v>
                </c:pt>
                <c:pt idx="35">
                  <c:v>2.032</c:v>
                </c:pt>
                <c:pt idx="36">
                  <c:v>2.2320000000000002</c:v>
                </c:pt>
                <c:pt idx="37">
                  <c:v>2.452</c:v>
                </c:pt>
                <c:pt idx="38">
                  <c:v>2.6829999999999998</c:v>
                </c:pt>
                <c:pt idx="39">
                  <c:v>2.9359999999999999</c:v>
                </c:pt>
                <c:pt idx="40">
                  <c:v>3.1880000000000002</c:v>
                </c:pt>
                <c:pt idx="41">
                  <c:v>3.4830000000000001</c:v>
                </c:pt>
                <c:pt idx="42">
                  <c:v>3.7879999999999998</c:v>
                </c:pt>
                <c:pt idx="43">
                  <c:v>4.1239999999999997</c:v>
                </c:pt>
                <c:pt idx="44">
                  <c:v>4.4509999999999996</c:v>
                </c:pt>
                <c:pt idx="45">
                  <c:v>4.8230000000000004</c:v>
                </c:pt>
                <c:pt idx="46">
                  <c:v>5.2359999999999998</c:v>
                </c:pt>
                <c:pt idx="47">
                  <c:v>5.6349999999999998</c:v>
                </c:pt>
                <c:pt idx="48">
                  <c:v>6.0709999999999997</c:v>
                </c:pt>
                <c:pt idx="49">
                  <c:v>6.54</c:v>
                </c:pt>
                <c:pt idx="50">
                  <c:v>7.2030000000000003</c:v>
                </c:pt>
                <c:pt idx="51">
                  <c:v>7.7359999999999998</c:v>
                </c:pt>
                <c:pt idx="52">
                  <c:v>8.4350000000000005</c:v>
                </c:pt>
                <c:pt idx="53">
                  <c:v>8.8960000000000008</c:v>
                </c:pt>
                <c:pt idx="54">
                  <c:v>9.5039999999999996</c:v>
                </c:pt>
                <c:pt idx="55">
                  <c:v>10.164</c:v>
                </c:pt>
                <c:pt idx="56">
                  <c:v>10.863</c:v>
                </c:pt>
                <c:pt idx="57">
                  <c:v>11.599</c:v>
                </c:pt>
                <c:pt idx="58">
                  <c:v>12.388</c:v>
                </c:pt>
                <c:pt idx="59">
                  <c:v>13.132</c:v>
                </c:pt>
                <c:pt idx="60">
                  <c:v>14.007999999999999</c:v>
                </c:pt>
                <c:pt idx="61">
                  <c:v>14.824</c:v>
                </c:pt>
                <c:pt idx="62">
                  <c:v>15.734999999999999</c:v>
                </c:pt>
                <c:pt idx="63">
                  <c:v>16.692</c:v>
                </c:pt>
                <c:pt idx="64">
                  <c:v>17.72</c:v>
                </c:pt>
                <c:pt idx="65">
                  <c:v>18.803000000000001</c:v>
                </c:pt>
                <c:pt idx="66">
                  <c:v>19.908000000000001</c:v>
                </c:pt>
                <c:pt idx="67">
                  <c:v>21.030999999999999</c:v>
                </c:pt>
                <c:pt idx="68">
                  <c:v>22.251999999999999</c:v>
                </c:pt>
                <c:pt idx="69">
                  <c:v>23.599</c:v>
                </c:pt>
                <c:pt idx="70">
                  <c:v>24.786999999999999</c:v>
                </c:pt>
                <c:pt idx="71">
                  <c:v>26.170999999999999</c:v>
                </c:pt>
                <c:pt idx="72">
                  <c:v>27.606999999999999</c:v>
                </c:pt>
                <c:pt idx="73">
                  <c:v>29.108000000000001</c:v>
                </c:pt>
                <c:pt idx="74">
                  <c:v>30.591999999999999</c:v>
                </c:pt>
                <c:pt idx="75">
                  <c:v>32.24</c:v>
                </c:pt>
                <c:pt idx="76">
                  <c:v>33.835000000000001</c:v>
                </c:pt>
                <c:pt idx="77">
                  <c:v>35.463999999999999</c:v>
                </c:pt>
                <c:pt idx="78">
                  <c:v>36.463999999999999</c:v>
                </c:pt>
                <c:pt idx="79">
                  <c:v>39.164000000000001</c:v>
                </c:pt>
                <c:pt idx="80">
                  <c:v>41.027999999999999</c:v>
                </c:pt>
                <c:pt idx="81">
                  <c:v>43.08</c:v>
                </c:pt>
                <c:pt idx="82">
                  <c:v>45.183</c:v>
                </c:pt>
                <c:pt idx="83">
                  <c:v>47.192</c:v>
                </c:pt>
                <c:pt idx="84">
                  <c:v>49.418999999999997</c:v>
                </c:pt>
                <c:pt idx="85">
                  <c:v>51.74</c:v>
                </c:pt>
                <c:pt idx="86">
                  <c:v>54.128</c:v>
                </c:pt>
                <c:pt idx="87">
                  <c:v>56.567</c:v>
                </c:pt>
                <c:pt idx="88">
                  <c:v>59.134999999999998</c:v>
                </c:pt>
                <c:pt idx="89">
                  <c:v>61.764000000000003</c:v>
                </c:pt>
              </c:numCache>
            </c:numRef>
          </c:yVal>
          <c:smooth val="0"/>
          <c:extLst>
            <c:ext xmlns:c16="http://schemas.microsoft.com/office/drawing/2014/chart" uri="{C3380CC4-5D6E-409C-BE32-E72D297353CC}">
              <c16:uniqueId val="{00000001-E4AA-46BE-8C23-270A6C9950C7}"/>
            </c:ext>
          </c:extLst>
        </c:ser>
        <c:ser>
          <c:idx val="1"/>
          <c:order val="1"/>
          <c:tx>
            <c:strRef>
              <c:f>Sheet1!$C$1</c:f>
              <c:strCache>
                <c:ptCount val="1"/>
                <c:pt idx="0">
                  <c:v>rewrite_strat bottomup</c:v>
                </c:pt>
              </c:strCache>
            </c:strRef>
          </c:tx>
          <c:spPr>
            <a:ln w="25400" cap="rnd">
              <a:noFill/>
              <a:round/>
            </a:ln>
            <a:effectLst/>
          </c:spPr>
          <c:marker>
            <c:symbol val="circle"/>
            <c:size val="5"/>
            <c:spPr>
              <a:solidFill>
                <a:srgbClr val="C00000"/>
              </a:solidFill>
              <a:ln w="88900">
                <a:solidFill>
                  <a:srgbClr val="C00000"/>
                </a:solidFill>
              </a:ln>
              <a:effectLst/>
            </c:spPr>
          </c:marker>
          <c:trendline>
            <c:spPr>
              <a:ln w="19050" cap="rnd">
                <a:solidFill>
                  <a:srgbClr val="C00000"/>
                </a:solidFill>
                <a:prstDash val="sysDot"/>
              </a:ln>
              <a:effectLst/>
            </c:spPr>
            <c:trendlineType val="poly"/>
            <c:order val="3"/>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Sheet1!$C$2:$C$5001</c:f>
              <c:numCache>
                <c:formatCode>General</c:formatCode>
                <c:ptCount val="5000"/>
                <c:pt idx="0">
                  <c:v>4.0000000000000001E-3</c:v>
                </c:pt>
                <c:pt idx="1">
                  <c:v>0.04</c:v>
                </c:pt>
                <c:pt idx="2">
                  <c:v>8.0000000000000002E-3</c:v>
                </c:pt>
                <c:pt idx="3">
                  <c:v>1.6E-2</c:v>
                </c:pt>
                <c:pt idx="4">
                  <c:v>1.6E-2</c:v>
                </c:pt>
                <c:pt idx="5">
                  <c:v>9.0999999999999998E-2</c:v>
                </c:pt>
                <c:pt idx="6">
                  <c:v>2.8000000000000001E-2</c:v>
                </c:pt>
                <c:pt idx="7">
                  <c:v>3.5999999999999997E-2</c:v>
                </c:pt>
                <c:pt idx="8">
                  <c:v>4.8000000000000001E-2</c:v>
                </c:pt>
                <c:pt idx="9">
                  <c:v>0.06</c:v>
                </c:pt>
                <c:pt idx="10">
                  <c:v>6.7000000000000004E-2</c:v>
                </c:pt>
                <c:pt idx="11">
                  <c:v>8.4000000000000005E-2</c:v>
                </c:pt>
                <c:pt idx="12">
                  <c:v>0.1</c:v>
                </c:pt>
                <c:pt idx="13">
                  <c:v>0.11899999999999999</c:v>
                </c:pt>
                <c:pt idx="14">
                  <c:v>0.13900000000000001</c:v>
                </c:pt>
                <c:pt idx="15">
                  <c:v>0.17199999999999999</c:v>
                </c:pt>
                <c:pt idx="16">
                  <c:v>0.19500000000000001</c:v>
                </c:pt>
                <c:pt idx="17">
                  <c:v>0.22700000000000001</c:v>
                </c:pt>
                <c:pt idx="18">
                  <c:v>0.26800000000000002</c:v>
                </c:pt>
                <c:pt idx="19">
                  <c:v>0.308</c:v>
                </c:pt>
                <c:pt idx="20">
                  <c:v>0.35499999999999998</c:v>
                </c:pt>
                <c:pt idx="21">
                  <c:v>0.40300000000000002</c:v>
                </c:pt>
                <c:pt idx="22">
                  <c:v>0.45900000000000002</c:v>
                </c:pt>
                <c:pt idx="23">
                  <c:v>0.52400000000000002</c:v>
                </c:pt>
                <c:pt idx="24">
                  <c:v>0.59599999999999997</c:v>
                </c:pt>
                <c:pt idx="25">
                  <c:v>0.66700000000000004</c:v>
                </c:pt>
                <c:pt idx="26">
                  <c:v>0.751</c:v>
                </c:pt>
                <c:pt idx="27">
                  <c:v>0.84699999999999998</c:v>
                </c:pt>
                <c:pt idx="28">
                  <c:v>0.94399999999999995</c:v>
                </c:pt>
                <c:pt idx="29">
                  <c:v>1.048</c:v>
                </c:pt>
                <c:pt idx="30">
                  <c:v>1.3720000000000001</c:v>
                </c:pt>
                <c:pt idx="31">
                  <c:v>1.38</c:v>
                </c:pt>
                <c:pt idx="32">
                  <c:v>1.532</c:v>
                </c:pt>
                <c:pt idx="33">
                  <c:v>1.6870000000000001</c:v>
                </c:pt>
                <c:pt idx="34">
                  <c:v>1.86</c:v>
                </c:pt>
                <c:pt idx="35">
                  <c:v>2.056</c:v>
                </c:pt>
                <c:pt idx="36">
                  <c:v>2.2549999999999999</c:v>
                </c:pt>
                <c:pt idx="37">
                  <c:v>2.468</c:v>
                </c:pt>
                <c:pt idx="38">
                  <c:v>2.6949999999999998</c:v>
                </c:pt>
                <c:pt idx="39">
                  <c:v>2.9390000000000001</c:v>
                </c:pt>
                <c:pt idx="40">
                  <c:v>3.2109999999999999</c:v>
                </c:pt>
                <c:pt idx="41">
                  <c:v>3.4830000000000001</c:v>
                </c:pt>
                <c:pt idx="42">
                  <c:v>3.7879999999999998</c:v>
                </c:pt>
                <c:pt idx="43">
                  <c:v>4.1280000000000001</c:v>
                </c:pt>
                <c:pt idx="44">
                  <c:v>4.4429999999999996</c:v>
                </c:pt>
                <c:pt idx="45">
                  <c:v>4.82</c:v>
                </c:pt>
                <c:pt idx="46">
                  <c:v>5.2190000000000003</c:v>
                </c:pt>
                <c:pt idx="47">
                  <c:v>5.6189999999999998</c:v>
                </c:pt>
                <c:pt idx="48">
                  <c:v>6.048</c:v>
                </c:pt>
                <c:pt idx="49">
                  <c:v>6.5350000000000001</c:v>
                </c:pt>
                <c:pt idx="50">
                  <c:v>6.9950000000000001</c:v>
                </c:pt>
                <c:pt idx="51">
                  <c:v>7.8719999999999999</c:v>
                </c:pt>
                <c:pt idx="52">
                  <c:v>8.2870000000000008</c:v>
                </c:pt>
                <c:pt idx="53">
                  <c:v>8.8640000000000008</c:v>
                </c:pt>
                <c:pt idx="54">
                  <c:v>9.4879999999999995</c:v>
                </c:pt>
                <c:pt idx="55">
                  <c:v>10.151999999999999</c:v>
                </c:pt>
                <c:pt idx="56">
                  <c:v>10.852</c:v>
                </c:pt>
                <c:pt idx="57">
                  <c:v>11.567</c:v>
                </c:pt>
                <c:pt idx="58">
                  <c:v>12.356</c:v>
                </c:pt>
                <c:pt idx="59">
                  <c:v>13.151</c:v>
                </c:pt>
                <c:pt idx="60">
                  <c:v>13.494999999999999</c:v>
                </c:pt>
                <c:pt idx="61">
                  <c:v>14.411</c:v>
                </c:pt>
                <c:pt idx="62">
                  <c:v>15.228</c:v>
                </c:pt>
                <c:pt idx="63">
                  <c:v>16.184000000000001</c:v>
                </c:pt>
                <c:pt idx="64">
                  <c:v>17.143000000000001</c:v>
                </c:pt>
                <c:pt idx="65">
                  <c:v>18.164000000000001</c:v>
                </c:pt>
                <c:pt idx="66">
                  <c:v>19.236000000000001</c:v>
                </c:pt>
                <c:pt idx="67">
                  <c:v>20.376000000000001</c:v>
                </c:pt>
                <c:pt idx="68">
                  <c:v>21.512</c:v>
                </c:pt>
                <c:pt idx="69">
                  <c:v>22.734999999999999</c:v>
                </c:pt>
                <c:pt idx="70">
                  <c:v>23.991</c:v>
                </c:pt>
                <c:pt idx="71">
                  <c:v>25.315000000000001</c:v>
                </c:pt>
                <c:pt idx="72">
                  <c:v>26.683</c:v>
                </c:pt>
                <c:pt idx="73">
                  <c:v>28.132000000000001</c:v>
                </c:pt>
                <c:pt idx="74">
                  <c:v>29.626999999999999</c:v>
                </c:pt>
                <c:pt idx="75">
                  <c:v>31.18</c:v>
                </c:pt>
                <c:pt idx="76">
                  <c:v>32.776000000000003</c:v>
                </c:pt>
                <c:pt idx="77">
                  <c:v>34.470999999999997</c:v>
                </c:pt>
                <c:pt idx="78">
                  <c:v>36.191000000000003</c:v>
                </c:pt>
                <c:pt idx="79">
                  <c:v>39.072000000000003</c:v>
                </c:pt>
                <c:pt idx="80">
                  <c:v>40.927999999999997</c:v>
                </c:pt>
                <c:pt idx="81">
                  <c:v>42.918999999999997</c:v>
                </c:pt>
                <c:pt idx="82">
                  <c:v>45.031999999999996</c:v>
                </c:pt>
                <c:pt idx="83">
                  <c:v>47.055</c:v>
                </c:pt>
                <c:pt idx="84">
                  <c:v>49.151000000000003</c:v>
                </c:pt>
                <c:pt idx="85">
                  <c:v>51.463999999999999</c:v>
                </c:pt>
                <c:pt idx="86">
                  <c:v>53.802999999999997</c:v>
                </c:pt>
                <c:pt idx="87">
                  <c:v>56.231000000000002</c:v>
                </c:pt>
                <c:pt idx="88">
                  <c:v>58.792000000000002</c:v>
                </c:pt>
                <c:pt idx="89">
                  <c:v>61.390999999999998</c:v>
                </c:pt>
              </c:numCache>
            </c:numRef>
          </c:yVal>
          <c:smooth val="0"/>
          <c:extLst>
            <c:ext xmlns:c16="http://schemas.microsoft.com/office/drawing/2014/chart" uri="{C3380CC4-5D6E-409C-BE32-E72D297353CC}">
              <c16:uniqueId val="{00000003-E4AA-46BE-8C23-270A6C9950C7}"/>
            </c:ext>
          </c:extLst>
        </c:ser>
        <c:ser>
          <c:idx val="2"/>
          <c:order val="2"/>
          <c:tx>
            <c:strRef>
              <c:f>Sheet1!$D$1</c:f>
              <c:strCache>
                <c:ptCount val="1"/>
                <c:pt idx="0">
                  <c:v>repeat setoid_rewrite</c:v>
                </c:pt>
              </c:strCache>
            </c:strRef>
          </c:tx>
          <c:spPr>
            <a:ln w="25400" cap="rnd">
              <a:noFill/>
              <a:round/>
            </a:ln>
            <a:effectLst/>
          </c:spPr>
          <c:marker>
            <c:symbol val="circle"/>
            <c:size val="5"/>
            <c:spPr>
              <a:solidFill>
                <a:schemeClr val="accent4"/>
              </a:solidFill>
              <a:ln w="88900">
                <a:solidFill>
                  <a:schemeClr val="accent4"/>
                </a:solidFill>
              </a:ln>
              <a:effectLst/>
            </c:spPr>
          </c:marker>
          <c:trendline>
            <c:spPr>
              <a:ln w="19050" cap="rnd">
                <a:solidFill>
                  <a:schemeClr val="accent4"/>
                </a:solidFill>
                <a:prstDash val="sysDot"/>
              </a:ln>
              <a:effectLst/>
            </c:spPr>
            <c:trendlineType val="poly"/>
            <c:order val="3"/>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Sheet1!$D$2:$D$5001</c:f>
              <c:numCache>
                <c:formatCode>General</c:formatCode>
                <c:ptCount val="5000"/>
                <c:pt idx="0">
                  <c:v>0</c:v>
                </c:pt>
                <c:pt idx="1">
                  <c:v>4.8000000000000001E-2</c:v>
                </c:pt>
                <c:pt idx="2">
                  <c:v>7.0000000000000001E-3</c:v>
                </c:pt>
                <c:pt idx="3">
                  <c:v>8.0000000000000002E-3</c:v>
                </c:pt>
                <c:pt idx="4">
                  <c:v>1.2E-2</c:v>
                </c:pt>
                <c:pt idx="5">
                  <c:v>1.6E-2</c:v>
                </c:pt>
                <c:pt idx="6">
                  <c:v>9.6000000000000002E-2</c:v>
                </c:pt>
                <c:pt idx="7">
                  <c:v>1.6E-2</c:v>
                </c:pt>
                <c:pt idx="8">
                  <c:v>0.02</c:v>
                </c:pt>
                <c:pt idx="9">
                  <c:v>2.3E-2</c:v>
                </c:pt>
                <c:pt idx="10">
                  <c:v>2.8000000000000001E-2</c:v>
                </c:pt>
                <c:pt idx="11">
                  <c:v>3.2000000000000001E-2</c:v>
                </c:pt>
                <c:pt idx="12">
                  <c:v>3.2000000000000001E-2</c:v>
                </c:pt>
                <c:pt idx="13">
                  <c:v>3.2000000000000001E-2</c:v>
                </c:pt>
                <c:pt idx="14">
                  <c:v>0.04</c:v>
                </c:pt>
                <c:pt idx="15">
                  <c:v>0.04</c:v>
                </c:pt>
                <c:pt idx="16">
                  <c:v>4.3999999999999997E-2</c:v>
                </c:pt>
                <c:pt idx="17">
                  <c:v>4.8000000000000001E-2</c:v>
                </c:pt>
                <c:pt idx="18">
                  <c:v>5.5E-2</c:v>
                </c:pt>
                <c:pt idx="19">
                  <c:v>5.6000000000000001E-2</c:v>
                </c:pt>
                <c:pt idx="20">
                  <c:v>5.8999999999999997E-2</c:v>
                </c:pt>
                <c:pt idx="21">
                  <c:v>6.4000000000000001E-2</c:v>
                </c:pt>
                <c:pt idx="22">
                  <c:v>7.1999999999999995E-2</c:v>
                </c:pt>
                <c:pt idx="23">
                  <c:v>7.5999999999999998E-2</c:v>
                </c:pt>
                <c:pt idx="24">
                  <c:v>8.4000000000000005E-2</c:v>
                </c:pt>
                <c:pt idx="25">
                  <c:v>9.1999999999999998E-2</c:v>
                </c:pt>
                <c:pt idx="26">
                  <c:v>9.6000000000000002E-2</c:v>
                </c:pt>
                <c:pt idx="27">
                  <c:v>0.1</c:v>
                </c:pt>
                <c:pt idx="28">
                  <c:v>0.108</c:v>
                </c:pt>
                <c:pt idx="29">
                  <c:v>0.112</c:v>
                </c:pt>
                <c:pt idx="30">
                  <c:v>0.11899999999999999</c:v>
                </c:pt>
                <c:pt idx="31">
                  <c:v>0.13200000000000001</c:v>
                </c:pt>
                <c:pt idx="32">
                  <c:v>0.13600000000000001</c:v>
                </c:pt>
                <c:pt idx="33">
                  <c:v>0.14299999999999999</c:v>
                </c:pt>
                <c:pt idx="34">
                  <c:v>0.152</c:v>
                </c:pt>
                <c:pt idx="35">
                  <c:v>0.156</c:v>
                </c:pt>
                <c:pt idx="36">
                  <c:v>0.16700000000000001</c:v>
                </c:pt>
                <c:pt idx="37">
                  <c:v>0.17199999999999999</c:v>
                </c:pt>
                <c:pt idx="38">
                  <c:v>0.183</c:v>
                </c:pt>
                <c:pt idx="39">
                  <c:v>0.187</c:v>
                </c:pt>
                <c:pt idx="40">
                  <c:v>0.20300000000000001</c:v>
                </c:pt>
                <c:pt idx="41">
                  <c:v>0.21099999999999999</c:v>
                </c:pt>
                <c:pt idx="42">
                  <c:v>0.219</c:v>
                </c:pt>
                <c:pt idx="43">
                  <c:v>0.23200000000000001</c:v>
                </c:pt>
                <c:pt idx="44">
                  <c:v>0.24299999999999999</c:v>
                </c:pt>
                <c:pt idx="45">
                  <c:v>0.255</c:v>
                </c:pt>
                <c:pt idx="46">
                  <c:v>0.26700000000000002</c:v>
                </c:pt>
                <c:pt idx="47">
                  <c:v>0.28000000000000003</c:v>
                </c:pt>
                <c:pt idx="48">
                  <c:v>0.29099999999999998</c:v>
                </c:pt>
                <c:pt idx="49">
                  <c:v>0.30399999999999999</c:v>
                </c:pt>
                <c:pt idx="50">
                  <c:v>0.312</c:v>
                </c:pt>
                <c:pt idx="51">
                  <c:v>0.32700000000000001</c:v>
                </c:pt>
                <c:pt idx="52">
                  <c:v>0.35199999999999998</c:v>
                </c:pt>
                <c:pt idx="53">
                  <c:v>0.371</c:v>
                </c:pt>
                <c:pt idx="54">
                  <c:v>0.379</c:v>
                </c:pt>
                <c:pt idx="55">
                  <c:v>0.39100000000000001</c:v>
                </c:pt>
                <c:pt idx="56">
                  <c:v>0.38700000000000001</c:v>
                </c:pt>
                <c:pt idx="57">
                  <c:v>0.41899999999999998</c:v>
                </c:pt>
                <c:pt idx="58">
                  <c:v>0.41599999999999998</c:v>
                </c:pt>
                <c:pt idx="59">
                  <c:v>0.46800000000000003</c:v>
                </c:pt>
                <c:pt idx="60">
                  <c:v>0.49199999999999999</c:v>
                </c:pt>
                <c:pt idx="61">
                  <c:v>0.47499999999999998</c:v>
                </c:pt>
                <c:pt idx="62">
                  <c:v>0.51500000000000001</c:v>
                </c:pt>
                <c:pt idx="63">
                  <c:v>0.54300000000000004</c:v>
                </c:pt>
                <c:pt idx="64">
                  <c:v>0.52800000000000002</c:v>
                </c:pt>
                <c:pt idx="65">
                  <c:v>0.54800000000000004</c:v>
                </c:pt>
                <c:pt idx="66">
                  <c:v>0.55900000000000005</c:v>
                </c:pt>
                <c:pt idx="67">
                  <c:v>0.61499999999999999</c:v>
                </c:pt>
                <c:pt idx="68">
                  <c:v>0.60799999999999998</c:v>
                </c:pt>
                <c:pt idx="69">
                  <c:v>0.6</c:v>
                </c:pt>
                <c:pt idx="70">
                  <c:v>0.81200000000000006</c:v>
                </c:pt>
                <c:pt idx="71">
                  <c:v>0.69199999999999995</c:v>
                </c:pt>
                <c:pt idx="72">
                  <c:v>0.71899999999999997</c:v>
                </c:pt>
                <c:pt idx="73">
                  <c:v>0.751</c:v>
                </c:pt>
                <c:pt idx="74">
                  <c:v>0.76400000000000001</c:v>
                </c:pt>
                <c:pt idx="75">
                  <c:v>0.78</c:v>
                </c:pt>
                <c:pt idx="76">
                  <c:v>0.84699999999999998</c:v>
                </c:pt>
                <c:pt idx="77">
                  <c:v>0.86799999999999999</c:v>
                </c:pt>
                <c:pt idx="78">
                  <c:v>0.86799999999999999</c:v>
                </c:pt>
                <c:pt idx="79">
                  <c:v>0.89500000000000002</c:v>
                </c:pt>
                <c:pt idx="80">
                  <c:v>0.92400000000000004</c:v>
                </c:pt>
                <c:pt idx="81">
                  <c:v>1.0109999999999999</c:v>
                </c:pt>
                <c:pt idx="82">
                  <c:v>1.044</c:v>
                </c:pt>
                <c:pt idx="83">
                  <c:v>1.0960000000000001</c:v>
                </c:pt>
                <c:pt idx="84">
                  <c:v>1.04</c:v>
                </c:pt>
                <c:pt idx="85">
                  <c:v>1.048</c:v>
                </c:pt>
                <c:pt idx="86">
                  <c:v>1.103</c:v>
                </c:pt>
                <c:pt idx="87">
                  <c:v>1.155</c:v>
                </c:pt>
                <c:pt idx="88">
                  <c:v>1.1599999999999999</c:v>
                </c:pt>
                <c:pt idx="89">
                  <c:v>1.1839999999999999</c:v>
                </c:pt>
                <c:pt idx="90">
                  <c:v>1.204</c:v>
                </c:pt>
                <c:pt idx="91">
                  <c:v>1.248</c:v>
                </c:pt>
                <c:pt idx="92">
                  <c:v>1.3240000000000001</c:v>
                </c:pt>
                <c:pt idx="93">
                  <c:v>1.339</c:v>
                </c:pt>
                <c:pt idx="94">
                  <c:v>1.4430000000000001</c:v>
                </c:pt>
                <c:pt idx="95">
                  <c:v>1.4750000000000001</c:v>
                </c:pt>
                <c:pt idx="96">
                  <c:v>1.484</c:v>
                </c:pt>
                <c:pt idx="97">
                  <c:v>1.603</c:v>
                </c:pt>
                <c:pt idx="98">
                  <c:v>1.607</c:v>
                </c:pt>
                <c:pt idx="99">
                  <c:v>1.6</c:v>
                </c:pt>
                <c:pt idx="100">
                  <c:v>1.64</c:v>
                </c:pt>
                <c:pt idx="101">
                  <c:v>1.631</c:v>
                </c:pt>
                <c:pt idx="102">
                  <c:v>1.6879999999999999</c:v>
                </c:pt>
                <c:pt idx="103">
                  <c:v>1.736</c:v>
                </c:pt>
                <c:pt idx="104">
                  <c:v>1.756</c:v>
                </c:pt>
                <c:pt idx="105">
                  <c:v>1.823</c:v>
                </c:pt>
                <c:pt idx="106">
                  <c:v>1.899</c:v>
                </c:pt>
                <c:pt idx="107">
                  <c:v>1.984</c:v>
                </c:pt>
                <c:pt idx="108">
                  <c:v>2.0510000000000002</c:v>
                </c:pt>
                <c:pt idx="109">
                  <c:v>2.0880000000000001</c:v>
                </c:pt>
                <c:pt idx="110">
                  <c:v>2.1589999999999998</c:v>
                </c:pt>
                <c:pt idx="111">
                  <c:v>2.2200000000000002</c:v>
                </c:pt>
                <c:pt idx="112">
                  <c:v>2.0640000000000001</c:v>
                </c:pt>
                <c:pt idx="113">
                  <c:v>2.1240000000000001</c:v>
                </c:pt>
                <c:pt idx="114">
                  <c:v>2.14</c:v>
                </c:pt>
                <c:pt idx="115">
                  <c:v>2.2429999999999999</c:v>
                </c:pt>
                <c:pt idx="116">
                  <c:v>2.3159999999999998</c:v>
                </c:pt>
                <c:pt idx="117">
                  <c:v>2.367</c:v>
                </c:pt>
                <c:pt idx="118">
                  <c:v>2.427</c:v>
                </c:pt>
                <c:pt idx="119">
                  <c:v>2.552</c:v>
                </c:pt>
                <c:pt idx="120">
                  <c:v>2.5990000000000002</c:v>
                </c:pt>
                <c:pt idx="121">
                  <c:v>2.6829999999999998</c:v>
                </c:pt>
                <c:pt idx="122">
                  <c:v>2.6880000000000002</c:v>
                </c:pt>
                <c:pt idx="123">
                  <c:v>2.6949999999999998</c:v>
                </c:pt>
                <c:pt idx="124">
                  <c:v>2.7309999999999999</c:v>
                </c:pt>
                <c:pt idx="125">
                  <c:v>2.7389999999999999</c:v>
                </c:pt>
                <c:pt idx="126">
                  <c:v>2.8559999999999999</c:v>
                </c:pt>
                <c:pt idx="127">
                  <c:v>2.887</c:v>
                </c:pt>
                <c:pt idx="128">
                  <c:v>3.016</c:v>
                </c:pt>
                <c:pt idx="129">
                  <c:v>3.1709999999999998</c:v>
                </c:pt>
                <c:pt idx="130">
                  <c:v>3.2749999999999999</c:v>
                </c:pt>
                <c:pt idx="131">
                  <c:v>3.2440000000000002</c:v>
                </c:pt>
                <c:pt idx="132">
                  <c:v>3.1829999999999998</c:v>
                </c:pt>
                <c:pt idx="133">
                  <c:v>3.2589999999999999</c:v>
                </c:pt>
                <c:pt idx="134">
                  <c:v>3.3879999999999999</c:v>
                </c:pt>
                <c:pt idx="135">
                  <c:v>3.387</c:v>
                </c:pt>
                <c:pt idx="136">
                  <c:v>3.4870000000000001</c:v>
                </c:pt>
                <c:pt idx="137">
                  <c:v>3.6560000000000001</c:v>
                </c:pt>
                <c:pt idx="138">
                  <c:v>3.7869999999999999</c:v>
                </c:pt>
                <c:pt idx="139">
                  <c:v>3.8719999999999999</c:v>
                </c:pt>
                <c:pt idx="140">
                  <c:v>3.8639999999999999</c:v>
                </c:pt>
                <c:pt idx="141">
                  <c:v>3.8479999999999999</c:v>
                </c:pt>
                <c:pt idx="142">
                  <c:v>3.972</c:v>
                </c:pt>
                <c:pt idx="143">
                  <c:v>4.008</c:v>
                </c:pt>
                <c:pt idx="144">
                  <c:v>4.1070000000000002</c:v>
                </c:pt>
                <c:pt idx="145">
                  <c:v>4.2519999999999998</c:v>
                </c:pt>
                <c:pt idx="146">
                  <c:v>4.4240000000000004</c:v>
                </c:pt>
                <c:pt idx="147">
                  <c:v>4.508</c:v>
                </c:pt>
                <c:pt idx="148">
                  <c:v>4.5</c:v>
                </c:pt>
                <c:pt idx="149">
                  <c:v>4.508</c:v>
                </c:pt>
                <c:pt idx="150">
                  <c:v>4.5389999999999997</c:v>
                </c:pt>
                <c:pt idx="151">
                  <c:v>4.6230000000000002</c:v>
                </c:pt>
                <c:pt idx="152">
                  <c:v>4.7519999999999998</c:v>
                </c:pt>
                <c:pt idx="153">
                  <c:v>4.9550000000000001</c:v>
                </c:pt>
                <c:pt idx="154">
                  <c:v>5.1120000000000001</c:v>
                </c:pt>
                <c:pt idx="155">
                  <c:v>5.0869999999999997</c:v>
                </c:pt>
                <c:pt idx="156">
                  <c:v>5.1029999999999998</c:v>
                </c:pt>
                <c:pt idx="157">
                  <c:v>5.2519999999999998</c:v>
                </c:pt>
                <c:pt idx="158">
                  <c:v>5.3</c:v>
                </c:pt>
                <c:pt idx="159">
                  <c:v>5.4749999999999996</c:v>
                </c:pt>
                <c:pt idx="160">
                  <c:v>5.6559999999999997</c:v>
                </c:pt>
                <c:pt idx="161">
                  <c:v>5.8280000000000003</c:v>
                </c:pt>
                <c:pt idx="162">
                  <c:v>5.74</c:v>
                </c:pt>
                <c:pt idx="163">
                  <c:v>5.7439999999999998</c:v>
                </c:pt>
                <c:pt idx="164">
                  <c:v>5.8319999999999999</c:v>
                </c:pt>
                <c:pt idx="165">
                  <c:v>5.9550000000000001</c:v>
                </c:pt>
                <c:pt idx="166">
                  <c:v>6.1840000000000002</c:v>
                </c:pt>
                <c:pt idx="167">
                  <c:v>6.4269999999999996</c:v>
                </c:pt>
                <c:pt idx="168">
                  <c:v>6.36</c:v>
                </c:pt>
                <c:pt idx="169">
                  <c:v>6.3550000000000004</c:v>
                </c:pt>
                <c:pt idx="170">
                  <c:v>6.4669999999999996</c:v>
                </c:pt>
                <c:pt idx="171">
                  <c:v>6.68</c:v>
                </c:pt>
                <c:pt idx="172">
                  <c:v>6.9669999999999996</c:v>
                </c:pt>
                <c:pt idx="173">
                  <c:v>6.9320000000000004</c:v>
                </c:pt>
                <c:pt idx="174">
                  <c:v>6.9029999999999996</c:v>
                </c:pt>
                <c:pt idx="175">
                  <c:v>7.0149999999999997</c:v>
                </c:pt>
                <c:pt idx="176">
                  <c:v>7.1440000000000001</c:v>
                </c:pt>
                <c:pt idx="177">
                  <c:v>7.4119999999999999</c:v>
                </c:pt>
                <c:pt idx="178">
                  <c:v>7.7229999999999999</c:v>
                </c:pt>
                <c:pt idx="179">
                  <c:v>7.5919999999999996</c:v>
                </c:pt>
                <c:pt idx="180">
                  <c:v>7.6589999999999998</c:v>
                </c:pt>
                <c:pt idx="181">
                  <c:v>7.72</c:v>
                </c:pt>
                <c:pt idx="182">
                  <c:v>8.0960000000000001</c:v>
                </c:pt>
                <c:pt idx="183">
                  <c:v>8.36</c:v>
                </c:pt>
                <c:pt idx="184">
                  <c:v>8.2520000000000007</c:v>
                </c:pt>
                <c:pt idx="185">
                  <c:v>8.2520000000000007</c:v>
                </c:pt>
                <c:pt idx="186">
                  <c:v>8.3000000000000007</c:v>
                </c:pt>
                <c:pt idx="187">
                  <c:v>8.7040000000000006</c:v>
                </c:pt>
                <c:pt idx="188">
                  <c:v>9.0120000000000005</c:v>
                </c:pt>
                <c:pt idx="189">
                  <c:v>8.8480000000000008</c:v>
                </c:pt>
                <c:pt idx="190">
                  <c:v>8.7029999999999994</c:v>
                </c:pt>
                <c:pt idx="191">
                  <c:v>8.843</c:v>
                </c:pt>
                <c:pt idx="192">
                  <c:v>9.375</c:v>
                </c:pt>
                <c:pt idx="193">
                  <c:v>9.2919999999999998</c:v>
                </c:pt>
                <c:pt idx="194">
                  <c:v>9.2639999999999993</c:v>
                </c:pt>
                <c:pt idx="195">
                  <c:v>9.391</c:v>
                </c:pt>
                <c:pt idx="196">
                  <c:v>9.7789999999999999</c:v>
                </c:pt>
                <c:pt idx="197">
                  <c:v>9.9109999999999996</c:v>
                </c:pt>
                <c:pt idx="198">
                  <c:v>9.7880000000000003</c:v>
                </c:pt>
                <c:pt idx="199">
                  <c:v>10.023999999999999</c:v>
                </c:pt>
                <c:pt idx="200">
                  <c:v>10.712</c:v>
                </c:pt>
                <c:pt idx="201">
                  <c:v>10.792</c:v>
                </c:pt>
                <c:pt idx="202">
                  <c:v>10.9</c:v>
                </c:pt>
                <c:pt idx="203">
                  <c:v>11.028</c:v>
                </c:pt>
                <c:pt idx="204">
                  <c:v>11.211</c:v>
                </c:pt>
                <c:pt idx="205">
                  <c:v>11.375</c:v>
                </c:pt>
                <c:pt idx="206">
                  <c:v>11.5</c:v>
                </c:pt>
                <c:pt idx="207">
                  <c:v>11.702999999999999</c:v>
                </c:pt>
                <c:pt idx="208">
                  <c:v>11.864000000000001</c:v>
                </c:pt>
                <c:pt idx="209">
                  <c:v>11.991</c:v>
                </c:pt>
                <c:pt idx="210">
                  <c:v>12.188000000000001</c:v>
                </c:pt>
                <c:pt idx="211">
                  <c:v>12.032</c:v>
                </c:pt>
                <c:pt idx="212">
                  <c:v>12.127000000000001</c:v>
                </c:pt>
                <c:pt idx="213">
                  <c:v>12.352</c:v>
                </c:pt>
                <c:pt idx="214">
                  <c:v>12.512</c:v>
                </c:pt>
                <c:pt idx="215">
                  <c:v>12.62</c:v>
                </c:pt>
                <c:pt idx="216">
                  <c:v>12.847</c:v>
                </c:pt>
                <c:pt idx="217">
                  <c:v>13.015000000000001</c:v>
                </c:pt>
                <c:pt idx="218">
                  <c:v>13.207000000000001</c:v>
                </c:pt>
                <c:pt idx="219">
                  <c:v>13.375999999999999</c:v>
                </c:pt>
                <c:pt idx="220">
                  <c:v>13.536</c:v>
                </c:pt>
                <c:pt idx="221">
                  <c:v>13.728</c:v>
                </c:pt>
                <c:pt idx="222">
                  <c:v>13.895</c:v>
                </c:pt>
                <c:pt idx="223">
                  <c:v>14.055999999999999</c:v>
                </c:pt>
                <c:pt idx="224">
                  <c:v>14.272</c:v>
                </c:pt>
                <c:pt idx="225">
                  <c:v>14.436</c:v>
                </c:pt>
                <c:pt idx="226">
                  <c:v>14.635</c:v>
                </c:pt>
                <c:pt idx="227">
                  <c:v>15.348000000000001</c:v>
                </c:pt>
                <c:pt idx="228">
                  <c:v>15.414999999999999</c:v>
                </c:pt>
                <c:pt idx="229">
                  <c:v>15.628</c:v>
                </c:pt>
                <c:pt idx="230">
                  <c:v>15.811</c:v>
                </c:pt>
                <c:pt idx="231">
                  <c:v>16.055</c:v>
                </c:pt>
                <c:pt idx="232">
                  <c:v>16.084</c:v>
                </c:pt>
                <c:pt idx="233">
                  <c:v>16.16</c:v>
                </c:pt>
                <c:pt idx="234">
                  <c:v>16.388000000000002</c:v>
                </c:pt>
                <c:pt idx="235">
                  <c:v>16.588000000000001</c:v>
                </c:pt>
                <c:pt idx="236">
                  <c:v>16.791</c:v>
                </c:pt>
                <c:pt idx="237">
                  <c:v>16.978999999999999</c:v>
                </c:pt>
                <c:pt idx="238">
                  <c:v>17.216000000000001</c:v>
                </c:pt>
                <c:pt idx="239">
                  <c:v>17.414999999999999</c:v>
                </c:pt>
                <c:pt idx="240">
                  <c:v>17.631</c:v>
                </c:pt>
                <c:pt idx="241">
                  <c:v>17.835999999999999</c:v>
                </c:pt>
                <c:pt idx="242">
                  <c:v>18.012</c:v>
                </c:pt>
                <c:pt idx="243">
                  <c:v>18.312000000000001</c:v>
                </c:pt>
                <c:pt idx="244">
                  <c:v>18.463999999999999</c:v>
                </c:pt>
                <c:pt idx="245">
                  <c:v>18.748000000000001</c:v>
                </c:pt>
                <c:pt idx="246">
                  <c:v>18.890999999999998</c:v>
                </c:pt>
                <c:pt idx="247">
                  <c:v>19.175000000000001</c:v>
                </c:pt>
                <c:pt idx="248">
                  <c:v>19.411000000000001</c:v>
                </c:pt>
                <c:pt idx="249">
                  <c:v>19.638999999999999</c:v>
                </c:pt>
                <c:pt idx="250">
                  <c:v>19.863</c:v>
                </c:pt>
                <c:pt idx="251">
                  <c:v>20.146999999999998</c:v>
                </c:pt>
                <c:pt idx="252">
                  <c:v>20.338999999999999</c:v>
                </c:pt>
                <c:pt idx="253">
                  <c:v>20.524000000000001</c:v>
                </c:pt>
                <c:pt idx="254">
                  <c:v>20.768000000000001</c:v>
                </c:pt>
                <c:pt idx="255">
                  <c:v>20.972000000000001</c:v>
                </c:pt>
                <c:pt idx="256">
                  <c:v>21.259</c:v>
                </c:pt>
                <c:pt idx="257">
                  <c:v>21.466999999999999</c:v>
                </c:pt>
                <c:pt idx="258">
                  <c:v>21.704000000000001</c:v>
                </c:pt>
                <c:pt idx="259">
                  <c:v>21.884</c:v>
                </c:pt>
                <c:pt idx="260">
                  <c:v>22.04</c:v>
                </c:pt>
                <c:pt idx="261">
                  <c:v>22.234999999999999</c:v>
                </c:pt>
                <c:pt idx="262">
                  <c:v>22.391999999999999</c:v>
                </c:pt>
                <c:pt idx="263">
                  <c:v>22.658999999999999</c:v>
                </c:pt>
                <c:pt idx="264">
                  <c:v>22.914999999999999</c:v>
                </c:pt>
                <c:pt idx="265">
                  <c:v>23.183</c:v>
                </c:pt>
                <c:pt idx="266">
                  <c:v>23.456</c:v>
                </c:pt>
                <c:pt idx="267">
                  <c:v>23.702999999999999</c:v>
                </c:pt>
                <c:pt idx="268">
                  <c:v>23.971</c:v>
                </c:pt>
                <c:pt idx="269">
                  <c:v>24.256</c:v>
                </c:pt>
                <c:pt idx="270">
                  <c:v>24.530999999999999</c:v>
                </c:pt>
                <c:pt idx="271">
                  <c:v>24.795999999999999</c:v>
                </c:pt>
                <c:pt idx="272">
                  <c:v>25.050999999999998</c:v>
                </c:pt>
                <c:pt idx="273">
                  <c:v>25.318999999999999</c:v>
                </c:pt>
                <c:pt idx="274">
                  <c:v>25.619</c:v>
                </c:pt>
                <c:pt idx="275">
                  <c:v>25.902999999999999</c:v>
                </c:pt>
                <c:pt idx="276">
                  <c:v>26.184000000000001</c:v>
                </c:pt>
                <c:pt idx="277">
                  <c:v>26.483000000000001</c:v>
                </c:pt>
                <c:pt idx="278">
                  <c:v>26.788</c:v>
                </c:pt>
                <c:pt idx="279">
                  <c:v>26.971</c:v>
                </c:pt>
                <c:pt idx="280">
                  <c:v>27.228000000000002</c:v>
                </c:pt>
                <c:pt idx="281">
                  <c:v>27.527999999999999</c:v>
                </c:pt>
                <c:pt idx="282">
                  <c:v>27.844000000000001</c:v>
                </c:pt>
                <c:pt idx="283">
                  <c:v>28.111000000000001</c:v>
                </c:pt>
                <c:pt idx="284">
                  <c:v>28.448</c:v>
                </c:pt>
                <c:pt idx="285">
                  <c:v>28.763999999999999</c:v>
                </c:pt>
                <c:pt idx="286">
                  <c:v>29.039000000000001</c:v>
                </c:pt>
                <c:pt idx="287">
                  <c:v>29.327000000000002</c:v>
                </c:pt>
                <c:pt idx="288">
                  <c:v>29.675000000000001</c:v>
                </c:pt>
                <c:pt idx="289">
                  <c:v>29.956</c:v>
                </c:pt>
                <c:pt idx="290">
                  <c:v>30.231000000000002</c:v>
                </c:pt>
                <c:pt idx="291">
                  <c:v>30.6</c:v>
                </c:pt>
                <c:pt idx="292">
                  <c:v>30.975000000000001</c:v>
                </c:pt>
                <c:pt idx="293">
                  <c:v>31.279</c:v>
                </c:pt>
                <c:pt idx="294">
                  <c:v>31.603999999999999</c:v>
                </c:pt>
                <c:pt idx="295">
                  <c:v>31.931999999999999</c:v>
                </c:pt>
                <c:pt idx="296">
                  <c:v>32.271000000000001</c:v>
                </c:pt>
                <c:pt idx="297">
                  <c:v>32.582999999999998</c:v>
                </c:pt>
                <c:pt idx="298">
                  <c:v>32.906999999999996</c:v>
                </c:pt>
                <c:pt idx="299">
                  <c:v>33.256</c:v>
                </c:pt>
                <c:pt idx="300">
                  <c:v>33.598999999999997</c:v>
                </c:pt>
                <c:pt idx="301">
                  <c:v>33.972000000000001</c:v>
                </c:pt>
                <c:pt idx="302">
                  <c:v>34.295000000000002</c:v>
                </c:pt>
                <c:pt idx="303">
                  <c:v>34.619</c:v>
                </c:pt>
                <c:pt idx="304">
                  <c:v>34.988</c:v>
                </c:pt>
                <c:pt idx="305">
                  <c:v>35.354999999999997</c:v>
                </c:pt>
                <c:pt idx="306">
                  <c:v>35.695</c:v>
                </c:pt>
                <c:pt idx="307">
                  <c:v>36.027000000000001</c:v>
                </c:pt>
                <c:pt idx="308">
                  <c:v>36.411999999999999</c:v>
                </c:pt>
                <c:pt idx="309">
                  <c:v>36.768000000000001</c:v>
                </c:pt>
                <c:pt idx="310">
                  <c:v>37.103999999999999</c:v>
                </c:pt>
                <c:pt idx="311">
                  <c:v>37.503</c:v>
                </c:pt>
                <c:pt idx="312">
                  <c:v>37.840000000000003</c:v>
                </c:pt>
                <c:pt idx="313">
                  <c:v>38.204000000000001</c:v>
                </c:pt>
                <c:pt idx="314">
                  <c:v>39.067999999999998</c:v>
                </c:pt>
                <c:pt idx="315">
                  <c:v>39.316000000000003</c:v>
                </c:pt>
                <c:pt idx="316">
                  <c:v>39.787999999999997</c:v>
                </c:pt>
                <c:pt idx="317">
                  <c:v>40.203000000000003</c:v>
                </c:pt>
                <c:pt idx="318">
                  <c:v>40.587000000000003</c:v>
                </c:pt>
                <c:pt idx="319">
                  <c:v>41.003</c:v>
                </c:pt>
                <c:pt idx="320">
                  <c:v>41.423000000000002</c:v>
                </c:pt>
                <c:pt idx="321">
                  <c:v>41.819000000000003</c:v>
                </c:pt>
                <c:pt idx="322">
                  <c:v>42.183999999999997</c:v>
                </c:pt>
                <c:pt idx="323">
                  <c:v>42.612000000000002</c:v>
                </c:pt>
                <c:pt idx="324">
                  <c:v>43.058999999999997</c:v>
                </c:pt>
                <c:pt idx="325">
                  <c:v>43.482999999999997</c:v>
                </c:pt>
                <c:pt idx="326">
                  <c:v>43.904000000000003</c:v>
                </c:pt>
                <c:pt idx="327">
                  <c:v>44.344000000000001</c:v>
                </c:pt>
                <c:pt idx="328">
                  <c:v>44.811</c:v>
                </c:pt>
                <c:pt idx="329">
                  <c:v>45.298999999999999</c:v>
                </c:pt>
                <c:pt idx="330">
                  <c:v>45.747999999999998</c:v>
                </c:pt>
                <c:pt idx="331">
                  <c:v>46.167999999999999</c:v>
                </c:pt>
                <c:pt idx="332">
                  <c:v>46.622999999999998</c:v>
                </c:pt>
                <c:pt idx="333">
                  <c:v>47.067</c:v>
                </c:pt>
                <c:pt idx="334">
                  <c:v>47.564</c:v>
                </c:pt>
                <c:pt idx="335">
                  <c:v>47.978999999999999</c:v>
                </c:pt>
                <c:pt idx="336">
                  <c:v>48.215000000000003</c:v>
                </c:pt>
                <c:pt idx="337">
                  <c:v>48.572000000000003</c:v>
                </c:pt>
                <c:pt idx="338">
                  <c:v>49.304000000000002</c:v>
                </c:pt>
                <c:pt idx="339">
                  <c:v>49.787999999999997</c:v>
                </c:pt>
                <c:pt idx="340">
                  <c:v>50.195</c:v>
                </c:pt>
                <c:pt idx="341">
                  <c:v>50.648000000000003</c:v>
                </c:pt>
                <c:pt idx="342">
                  <c:v>51.084000000000003</c:v>
                </c:pt>
                <c:pt idx="343">
                  <c:v>51.7</c:v>
                </c:pt>
                <c:pt idx="344">
                  <c:v>52.148000000000003</c:v>
                </c:pt>
                <c:pt idx="345">
                  <c:v>52.622999999999998</c:v>
                </c:pt>
                <c:pt idx="346">
                  <c:v>53.058999999999997</c:v>
                </c:pt>
                <c:pt idx="347">
                  <c:v>53.603999999999999</c:v>
                </c:pt>
                <c:pt idx="348">
                  <c:v>53.908000000000001</c:v>
                </c:pt>
                <c:pt idx="349">
                  <c:v>54.456000000000003</c:v>
                </c:pt>
                <c:pt idx="350">
                  <c:v>54.927</c:v>
                </c:pt>
                <c:pt idx="351">
                  <c:v>55.384</c:v>
                </c:pt>
                <c:pt idx="352">
                  <c:v>55.8</c:v>
                </c:pt>
                <c:pt idx="353">
                  <c:v>56.304000000000002</c:v>
                </c:pt>
                <c:pt idx="354">
                  <c:v>56.704000000000001</c:v>
                </c:pt>
                <c:pt idx="355">
                  <c:v>57.235999999999997</c:v>
                </c:pt>
                <c:pt idx="356">
                  <c:v>57.439</c:v>
                </c:pt>
                <c:pt idx="357">
                  <c:v>58.039000000000001</c:v>
                </c:pt>
                <c:pt idx="358">
                  <c:v>58.436</c:v>
                </c:pt>
                <c:pt idx="359">
                  <c:v>59.027999999999999</c:v>
                </c:pt>
                <c:pt idx="360">
                  <c:v>59.466999999999999</c:v>
                </c:pt>
                <c:pt idx="361">
                  <c:v>59.996000000000002</c:v>
                </c:pt>
                <c:pt idx="362">
                  <c:v>60.404000000000003</c:v>
                </c:pt>
                <c:pt idx="363">
                  <c:v>60.88</c:v>
                </c:pt>
                <c:pt idx="364">
                  <c:v>61.44</c:v>
                </c:pt>
                <c:pt idx="365">
                  <c:v>61.915999999999997</c:v>
                </c:pt>
                <c:pt idx="366">
                  <c:v>62.411999999999999</c:v>
                </c:pt>
                <c:pt idx="367">
                  <c:v>62.975000000000001</c:v>
                </c:pt>
                <c:pt idx="368">
                  <c:v>63.435000000000002</c:v>
                </c:pt>
                <c:pt idx="369">
                  <c:v>63.935000000000002</c:v>
                </c:pt>
                <c:pt idx="370">
                  <c:v>64.471999999999994</c:v>
                </c:pt>
              </c:numCache>
            </c:numRef>
          </c:yVal>
          <c:smooth val="0"/>
          <c:extLst>
            <c:ext xmlns:c16="http://schemas.microsoft.com/office/drawing/2014/chart" uri="{C3380CC4-5D6E-409C-BE32-E72D297353CC}">
              <c16:uniqueId val="{00000005-E4AA-46BE-8C23-270A6C9950C7}"/>
            </c:ext>
          </c:extLst>
        </c:ser>
        <c:ser>
          <c:idx val="3"/>
          <c:order val="3"/>
          <c:tx>
            <c:strRef>
              <c:f>Sheet1!$E$1</c:f>
              <c:strCache>
                <c:ptCount val="1"/>
                <c:pt idx="0">
                  <c:v>Our approach</c:v>
                </c:pt>
              </c:strCache>
            </c:strRef>
          </c:tx>
          <c:spPr>
            <a:ln w="25400" cap="rnd">
              <a:noFill/>
              <a:round/>
            </a:ln>
            <a:effectLst/>
          </c:spPr>
          <c:marker>
            <c:symbol val="circle"/>
            <c:size val="5"/>
            <c:spPr>
              <a:solidFill>
                <a:srgbClr val="00B050"/>
              </a:solidFill>
              <a:ln w="88900">
                <a:solidFill>
                  <a:srgbClr val="00B050"/>
                </a:solidFill>
              </a:ln>
              <a:effectLst/>
            </c:spPr>
          </c:marker>
          <c:trendline>
            <c:spPr>
              <a:ln w="19050" cap="rnd">
                <a:solidFill>
                  <a:schemeClr val="accent4"/>
                </a:solidFill>
                <a:prstDash val="sysDot"/>
              </a:ln>
              <a:effectLst/>
            </c:spPr>
            <c:trendlineType val="poly"/>
            <c:order val="2"/>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Sheet1!$E$2:$E$5001</c:f>
              <c:numCache>
                <c:formatCode>General</c:formatCode>
                <c:ptCount val="5000"/>
                <c:pt idx="0">
                  <c:v>1.6E-2</c:v>
                </c:pt>
                <c:pt idx="1">
                  <c:v>1.6E-2</c:v>
                </c:pt>
                <c:pt idx="2">
                  <c:v>1.6E-2</c:v>
                </c:pt>
                <c:pt idx="3">
                  <c:v>1.6E-2</c:v>
                </c:pt>
                <c:pt idx="4">
                  <c:v>1.4999999999999999E-2</c:v>
                </c:pt>
                <c:pt idx="5">
                  <c:v>0.02</c:v>
                </c:pt>
                <c:pt idx="6">
                  <c:v>0.02</c:v>
                </c:pt>
                <c:pt idx="7">
                  <c:v>0.02</c:v>
                </c:pt>
                <c:pt idx="8">
                  <c:v>0.02</c:v>
                </c:pt>
                <c:pt idx="9">
                  <c:v>0.02</c:v>
                </c:pt>
                <c:pt idx="10">
                  <c:v>1.6E-2</c:v>
                </c:pt>
                <c:pt idx="11">
                  <c:v>1.6E-2</c:v>
                </c:pt>
                <c:pt idx="12">
                  <c:v>1.6E-2</c:v>
                </c:pt>
                <c:pt idx="13">
                  <c:v>0.02</c:v>
                </c:pt>
                <c:pt idx="14">
                  <c:v>0.02</c:v>
                </c:pt>
                <c:pt idx="15">
                  <c:v>0.02</c:v>
                </c:pt>
                <c:pt idx="16">
                  <c:v>0.02</c:v>
                </c:pt>
                <c:pt idx="17">
                  <c:v>0.02</c:v>
                </c:pt>
                <c:pt idx="18">
                  <c:v>1.6E-2</c:v>
                </c:pt>
                <c:pt idx="19">
                  <c:v>0.02</c:v>
                </c:pt>
                <c:pt idx="20">
                  <c:v>0.02</c:v>
                </c:pt>
                <c:pt idx="21">
                  <c:v>1.6E-2</c:v>
                </c:pt>
                <c:pt idx="22">
                  <c:v>2.4E-2</c:v>
                </c:pt>
                <c:pt idx="23">
                  <c:v>2.4E-2</c:v>
                </c:pt>
                <c:pt idx="24">
                  <c:v>2.4E-2</c:v>
                </c:pt>
                <c:pt idx="25">
                  <c:v>1.9E-2</c:v>
                </c:pt>
                <c:pt idx="26">
                  <c:v>0.02</c:v>
                </c:pt>
                <c:pt idx="27">
                  <c:v>2.4E-2</c:v>
                </c:pt>
                <c:pt idx="28">
                  <c:v>0.02</c:v>
                </c:pt>
                <c:pt idx="29">
                  <c:v>1.9E-2</c:v>
                </c:pt>
                <c:pt idx="30">
                  <c:v>0.02</c:v>
                </c:pt>
                <c:pt idx="31">
                  <c:v>2.8000000000000001E-2</c:v>
                </c:pt>
                <c:pt idx="32">
                  <c:v>0.02</c:v>
                </c:pt>
                <c:pt idx="33">
                  <c:v>2.3E-2</c:v>
                </c:pt>
                <c:pt idx="34">
                  <c:v>2.4E-2</c:v>
                </c:pt>
                <c:pt idx="35">
                  <c:v>2.8000000000000001E-2</c:v>
                </c:pt>
                <c:pt idx="36">
                  <c:v>2.4E-2</c:v>
                </c:pt>
                <c:pt idx="37">
                  <c:v>2.8000000000000001E-2</c:v>
                </c:pt>
                <c:pt idx="38">
                  <c:v>2.8000000000000001E-2</c:v>
                </c:pt>
                <c:pt idx="39">
                  <c:v>2.8000000000000001E-2</c:v>
                </c:pt>
                <c:pt idx="40">
                  <c:v>2.8000000000000001E-2</c:v>
                </c:pt>
                <c:pt idx="41">
                  <c:v>2.4E-2</c:v>
                </c:pt>
                <c:pt idx="42">
                  <c:v>2.7E-2</c:v>
                </c:pt>
                <c:pt idx="43">
                  <c:v>3.2000000000000001E-2</c:v>
                </c:pt>
                <c:pt idx="44">
                  <c:v>2.8000000000000001E-2</c:v>
                </c:pt>
                <c:pt idx="45">
                  <c:v>2.8000000000000001E-2</c:v>
                </c:pt>
                <c:pt idx="46">
                  <c:v>2.7E-2</c:v>
                </c:pt>
                <c:pt idx="47">
                  <c:v>2.7E-2</c:v>
                </c:pt>
                <c:pt idx="48">
                  <c:v>2.7E-2</c:v>
                </c:pt>
                <c:pt idx="49">
                  <c:v>2.7E-2</c:v>
                </c:pt>
                <c:pt idx="50">
                  <c:v>2.8000000000000001E-2</c:v>
                </c:pt>
                <c:pt idx="51">
                  <c:v>2.7E-2</c:v>
                </c:pt>
                <c:pt idx="52">
                  <c:v>3.2000000000000001E-2</c:v>
                </c:pt>
                <c:pt idx="53">
                  <c:v>2.8000000000000001E-2</c:v>
                </c:pt>
                <c:pt idx="54">
                  <c:v>2.8000000000000001E-2</c:v>
                </c:pt>
                <c:pt idx="55">
                  <c:v>2.8000000000000001E-2</c:v>
                </c:pt>
                <c:pt idx="56">
                  <c:v>2.7E-2</c:v>
                </c:pt>
                <c:pt idx="57">
                  <c:v>3.5000000000000003E-2</c:v>
                </c:pt>
                <c:pt idx="58">
                  <c:v>3.2000000000000001E-2</c:v>
                </c:pt>
                <c:pt idx="59">
                  <c:v>3.5999999999999997E-2</c:v>
                </c:pt>
                <c:pt idx="60">
                  <c:v>2.8000000000000001E-2</c:v>
                </c:pt>
                <c:pt idx="61">
                  <c:v>3.2000000000000001E-2</c:v>
                </c:pt>
                <c:pt idx="62">
                  <c:v>3.2000000000000001E-2</c:v>
                </c:pt>
                <c:pt idx="63">
                  <c:v>3.2000000000000001E-2</c:v>
                </c:pt>
                <c:pt idx="64">
                  <c:v>3.2000000000000001E-2</c:v>
                </c:pt>
                <c:pt idx="65">
                  <c:v>2.8000000000000001E-2</c:v>
                </c:pt>
                <c:pt idx="66">
                  <c:v>3.2000000000000001E-2</c:v>
                </c:pt>
                <c:pt idx="67">
                  <c:v>3.5999999999999997E-2</c:v>
                </c:pt>
                <c:pt idx="68">
                  <c:v>3.2000000000000001E-2</c:v>
                </c:pt>
                <c:pt idx="69">
                  <c:v>3.2000000000000001E-2</c:v>
                </c:pt>
                <c:pt idx="70">
                  <c:v>4.3999999999999997E-2</c:v>
                </c:pt>
                <c:pt idx="71">
                  <c:v>3.5999999999999997E-2</c:v>
                </c:pt>
                <c:pt idx="72">
                  <c:v>0.04</c:v>
                </c:pt>
                <c:pt idx="73">
                  <c:v>3.5999999999999997E-2</c:v>
                </c:pt>
                <c:pt idx="74">
                  <c:v>0.04</c:v>
                </c:pt>
                <c:pt idx="75">
                  <c:v>3.5999999999999997E-2</c:v>
                </c:pt>
                <c:pt idx="76">
                  <c:v>0.04</c:v>
                </c:pt>
                <c:pt idx="77">
                  <c:v>4.3999999999999997E-2</c:v>
                </c:pt>
                <c:pt idx="78">
                  <c:v>0.04</c:v>
                </c:pt>
                <c:pt idx="79">
                  <c:v>3.5999999999999997E-2</c:v>
                </c:pt>
                <c:pt idx="80">
                  <c:v>3.5999999999999997E-2</c:v>
                </c:pt>
                <c:pt idx="81">
                  <c:v>3.5999999999999997E-2</c:v>
                </c:pt>
                <c:pt idx="82">
                  <c:v>4.3999999999999997E-2</c:v>
                </c:pt>
                <c:pt idx="83">
                  <c:v>3.5999999999999997E-2</c:v>
                </c:pt>
                <c:pt idx="84">
                  <c:v>4.3999999999999997E-2</c:v>
                </c:pt>
                <c:pt idx="85">
                  <c:v>3.5999999999999997E-2</c:v>
                </c:pt>
                <c:pt idx="86">
                  <c:v>4.3999999999999997E-2</c:v>
                </c:pt>
                <c:pt idx="87">
                  <c:v>0.04</c:v>
                </c:pt>
                <c:pt idx="88">
                  <c:v>0.04</c:v>
                </c:pt>
                <c:pt idx="89">
                  <c:v>4.2999999999999997E-2</c:v>
                </c:pt>
                <c:pt idx="90">
                  <c:v>0.04</c:v>
                </c:pt>
                <c:pt idx="91">
                  <c:v>4.3999999999999997E-2</c:v>
                </c:pt>
                <c:pt idx="92">
                  <c:v>4.3999999999999997E-2</c:v>
                </c:pt>
                <c:pt idx="93">
                  <c:v>0.04</c:v>
                </c:pt>
                <c:pt idx="94">
                  <c:v>4.2999999999999997E-2</c:v>
                </c:pt>
                <c:pt idx="95">
                  <c:v>4.3999999999999997E-2</c:v>
                </c:pt>
                <c:pt idx="96">
                  <c:v>4.8000000000000001E-2</c:v>
                </c:pt>
                <c:pt idx="97">
                  <c:v>4.2999999999999997E-2</c:v>
                </c:pt>
                <c:pt idx="98">
                  <c:v>4.3999999999999997E-2</c:v>
                </c:pt>
                <c:pt idx="99">
                  <c:v>4.8000000000000001E-2</c:v>
                </c:pt>
                <c:pt idx="100">
                  <c:v>4.2999999999999997E-2</c:v>
                </c:pt>
                <c:pt idx="101">
                  <c:v>4.3999999999999997E-2</c:v>
                </c:pt>
                <c:pt idx="102">
                  <c:v>4.8000000000000001E-2</c:v>
                </c:pt>
                <c:pt idx="103">
                  <c:v>4.8000000000000001E-2</c:v>
                </c:pt>
                <c:pt idx="104">
                  <c:v>4.2999999999999997E-2</c:v>
                </c:pt>
                <c:pt idx="105">
                  <c:v>5.0999999999999997E-2</c:v>
                </c:pt>
                <c:pt idx="106">
                  <c:v>5.1999999999999998E-2</c:v>
                </c:pt>
                <c:pt idx="107">
                  <c:v>4.8000000000000001E-2</c:v>
                </c:pt>
                <c:pt idx="108">
                  <c:v>4.8000000000000001E-2</c:v>
                </c:pt>
                <c:pt idx="109">
                  <c:v>4.8000000000000001E-2</c:v>
                </c:pt>
                <c:pt idx="110">
                  <c:v>5.1999999999999998E-2</c:v>
                </c:pt>
                <c:pt idx="111">
                  <c:v>4.8000000000000001E-2</c:v>
                </c:pt>
                <c:pt idx="112">
                  <c:v>4.8000000000000001E-2</c:v>
                </c:pt>
                <c:pt idx="113">
                  <c:v>4.2999999999999997E-2</c:v>
                </c:pt>
                <c:pt idx="114">
                  <c:v>4.8000000000000001E-2</c:v>
                </c:pt>
                <c:pt idx="115">
                  <c:v>4.8000000000000001E-2</c:v>
                </c:pt>
                <c:pt idx="116">
                  <c:v>5.0999999999999997E-2</c:v>
                </c:pt>
                <c:pt idx="117">
                  <c:v>5.1999999999999998E-2</c:v>
                </c:pt>
                <c:pt idx="118">
                  <c:v>5.0999999999999997E-2</c:v>
                </c:pt>
                <c:pt idx="119">
                  <c:v>5.0999999999999997E-2</c:v>
                </c:pt>
                <c:pt idx="120">
                  <c:v>4.8000000000000001E-2</c:v>
                </c:pt>
                <c:pt idx="121">
                  <c:v>4.8000000000000001E-2</c:v>
                </c:pt>
                <c:pt idx="122">
                  <c:v>5.0999999999999997E-2</c:v>
                </c:pt>
                <c:pt idx="123">
                  <c:v>4.8000000000000001E-2</c:v>
                </c:pt>
                <c:pt idx="124">
                  <c:v>5.0999999999999997E-2</c:v>
                </c:pt>
                <c:pt idx="125">
                  <c:v>5.6000000000000001E-2</c:v>
                </c:pt>
                <c:pt idx="126">
                  <c:v>5.6000000000000001E-2</c:v>
                </c:pt>
                <c:pt idx="127">
                  <c:v>5.6000000000000001E-2</c:v>
                </c:pt>
                <c:pt idx="128">
                  <c:v>5.0999999999999997E-2</c:v>
                </c:pt>
                <c:pt idx="129">
                  <c:v>5.5E-2</c:v>
                </c:pt>
                <c:pt idx="130">
                  <c:v>5.8999999999999997E-2</c:v>
                </c:pt>
                <c:pt idx="131">
                  <c:v>0.06</c:v>
                </c:pt>
                <c:pt idx="132">
                  <c:v>5.8999999999999997E-2</c:v>
                </c:pt>
                <c:pt idx="133">
                  <c:v>5.5E-2</c:v>
                </c:pt>
                <c:pt idx="134">
                  <c:v>6.8000000000000005E-2</c:v>
                </c:pt>
                <c:pt idx="135">
                  <c:v>5.8999999999999997E-2</c:v>
                </c:pt>
                <c:pt idx="136">
                  <c:v>5.6000000000000001E-2</c:v>
                </c:pt>
                <c:pt idx="137">
                  <c:v>0.06</c:v>
                </c:pt>
                <c:pt idx="138">
                  <c:v>0.06</c:v>
                </c:pt>
                <c:pt idx="139">
                  <c:v>0.06</c:v>
                </c:pt>
                <c:pt idx="140">
                  <c:v>6.7000000000000004E-2</c:v>
                </c:pt>
                <c:pt idx="141">
                  <c:v>6.7000000000000004E-2</c:v>
                </c:pt>
                <c:pt idx="142">
                  <c:v>6.4000000000000001E-2</c:v>
                </c:pt>
                <c:pt idx="143">
                  <c:v>6.4000000000000001E-2</c:v>
                </c:pt>
                <c:pt idx="144">
                  <c:v>6.4000000000000001E-2</c:v>
                </c:pt>
                <c:pt idx="145">
                  <c:v>6.7000000000000004E-2</c:v>
                </c:pt>
                <c:pt idx="146">
                  <c:v>6.4000000000000001E-2</c:v>
                </c:pt>
                <c:pt idx="147">
                  <c:v>7.0999999999999994E-2</c:v>
                </c:pt>
                <c:pt idx="148">
                  <c:v>6.7000000000000004E-2</c:v>
                </c:pt>
                <c:pt idx="149">
                  <c:v>6.4000000000000001E-2</c:v>
                </c:pt>
                <c:pt idx="150">
                  <c:v>6.4000000000000001E-2</c:v>
                </c:pt>
                <c:pt idx="151">
                  <c:v>6.4000000000000001E-2</c:v>
                </c:pt>
                <c:pt idx="152">
                  <c:v>6.8000000000000005E-2</c:v>
                </c:pt>
                <c:pt idx="153">
                  <c:v>6.4000000000000001E-2</c:v>
                </c:pt>
                <c:pt idx="154">
                  <c:v>6.8000000000000005E-2</c:v>
                </c:pt>
                <c:pt idx="155">
                  <c:v>5.8999999999999997E-2</c:v>
                </c:pt>
                <c:pt idx="156">
                  <c:v>7.0999999999999994E-2</c:v>
                </c:pt>
                <c:pt idx="157">
                  <c:v>6.8000000000000005E-2</c:v>
                </c:pt>
                <c:pt idx="158">
                  <c:v>6.4000000000000001E-2</c:v>
                </c:pt>
                <c:pt idx="159">
                  <c:v>5.8999999999999997E-2</c:v>
                </c:pt>
                <c:pt idx="160">
                  <c:v>6.4000000000000001E-2</c:v>
                </c:pt>
                <c:pt idx="161">
                  <c:v>6.4000000000000001E-2</c:v>
                </c:pt>
                <c:pt idx="162">
                  <c:v>6.8000000000000005E-2</c:v>
                </c:pt>
                <c:pt idx="163">
                  <c:v>7.0999999999999994E-2</c:v>
                </c:pt>
                <c:pt idx="164">
                  <c:v>6.7000000000000004E-2</c:v>
                </c:pt>
                <c:pt idx="165">
                  <c:v>6.4000000000000001E-2</c:v>
                </c:pt>
                <c:pt idx="166">
                  <c:v>7.0999999999999994E-2</c:v>
                </c:pt>
                <c:pt idx="167">
                  <c:v>6.7000000000000004E-2</c:v>
                </c:pt>
                <c:pt idx="168">
                  <c:v>6.4000000000000001E-2</c:v>
                </c:pt>
                <c:pt idx="169">
                  <c:v>6.7000000000000004E-2</c:v>
                </c:pt>
                <c:pt idx="170">
                  <c:v>6.4000000000000001E-2</c:v>
                </c:pt>
                <c:pt idx="171">
                  <c:v>5.8999999999999997E-2</c:v>
                </c:pt>
                <c:pt idx="172">
                  <c:v>6.8000000000000005E-2</c:v>
                </c:pt>
                <c:pt idx="173">
                  <c:v>6.7000000000000004E-2</c:v>
                </c:pt>
                <c:pt idx="174">
                  <c:v>7.0999999999999994E-2</c:v>
                </c:pt>
                <c:pt idx="175">
                  <c:v>7.0999999999999994E-2</c:v>
                </c:pt>
                <c:pt idx="176">
                  <c:v>7.4999999999999997E-2</c:v>
                </c:pt>
                <c:pt idx="177">
                  <c:v>7.9000000000000001E-2</c:v>
                </c:pt>
                <c:pt idx="178">
                  <c:v>7.5999999999999998E-2</c:v>
                </c:pt>
                <c:pt idx="179">
                  <c:v>7.0999999999999994E-2</c:v>
                </c:pt>
                <c:pt idx="180">
                  <c:v>7.5999999999999998E-2</c:v>
                </c:pt>
                <c:pt idx="181">
                  <c:v>7.5999999999999998E-2</c:v>
                </c:pt>
                <c:pt idx="182">
                  <c:v>7.1999999999999995E-2</c:v>
                </c:pt>
                <c:pt idx="183">
                  <c:v>7.0999999999999994E-2</c:v>
                </c:pt>
                <c:pt idx="184">
                  <c:v>7.0999999999999994E-2</c:v>
                </c:pt>
                <c:pt idx="185">
                  <c:v>7.5999999999999998E-2</c:v>
                </c:pt>
                <c:pt idx="186">
                  <c:v>0.08</c:v>
                </c:pt>
                <c:pt idx="187">
                  <c:v>6.7000000000000004E-2</c:v>
                </c:pt>
                <c:pt idx="188">
                  <c:v>7.5999999999999998E-2</c:v>
                </c:pt>
                <c:pt idx="189">
                  <c:v>7.9000000000000001E-2</c:v>
                </c:pt>
                <c:pt idx="190">
                  <c:v>8.3000000000000004E-2</c:v>
                </c:pt>
                <c:pt idx="191">
                  <c:v>7.5999999999999998E-2</c:v>
                </c:pt>
                <c:pt idx="192">
                  <c:v>7.5999999999999998E-2</c:v>
                </c:pt>
                <c:pt idx="193">
                  <c:v>0.08</c:v>
                </c:pt>
                <c:pt idx="194">
                  <c:v>0.08</c:v>
                </c:pt>
                <c:pt idx="195">
                  <c:v>7.0999999999999994E-2</c:v>
                </c:pt>
                <c:pt idx="196">
                  <c:v>7.9000000000000001E-2</c:v>
                </c:pt>
                <c:pt idx="197">
                  <c:v>8.3000000000000004E-2</c:v>
                </c:pt>
                <c:pt idx="198">
                  <c:v>7.5999999999999998E-2</c:v>
                </c:pt>
                <c:pt idx="199">
                  <c:v>7.4999999999999997E-2</c:v>
                </c:pt>
                <c:pt idx="200">
                  <c:v>7.9000000000000001E-2</c:v>
                </c:pt>
                <c:pt idx="201">
                  <c:v>7.9000000000000001E-2</c:v>
                </c:pt>
                <c:pt idx="202">
                  <c:v>7.9000000000000001E-2</c:v>
                </c:pt>
                <c:pt idx="203">
                  <c:v>7.9000000000000001E-2</c:v>
                </c:pt>
                <c:pt idx="204">
                  <c:v>8.3000000000000004E-2</c:v>
                </c:pt>
                <c:pt idx="205">
                  <c:v>7.4999999999999997E-2</c:v>
                </c:pt>
                <c:pt idx="206">
                  <c:v>7.9000000000000001E-2</c:v>
                </c:pt>
                <c:pt idx="207">
                  <c:v>8.3000000000000004E-2</c:v>
                </c:pt>
                <c:pt idx="208">
                  <c:v>8.3000000000000004E-2</c:v>
                </c:pt>
                <c:pt idx="209">
                  <c:v>8.3000000000000004E-2</c:v>
                </c:pt>
                <c:pt idx="210">
                  <c:v>8.3000000000000004E-2</c:v>
                </c:pt>
                <c:pt idx="211">
                  <c:v>0.08</c:v>
                </c:pt>
                <c:pt idx="212">
                  <c:v>8.3000000000000004E-2</c:v>
                </c:pt>
                <c:pt idx="213">
                  <c:v>0.08</c:v>
                </c:pt>
                <c:pt idx="214">
                  <c:v>8.3000000000000004E-2</c:v>
                </c:pt>
                <c:pt idx="215">
                  <c:v>7.5999999999999998E-2</c:v>
                </c:pt>
                <c:pt idx="216">
                  <c:v>0.08</c:v>
                </c:pt>
                <c:pt idx="217">
                  <c:v>8.3000000000000004E-2</c:v>
                </c:pt>
                <c:pt idx="218">
                  <c:v>7.9000000000000001E-2</c:v>
                </c:pt>
                <c:pt idx="219">
                  <c:v>8.7999999999999995E-2</c:v>
                </c:pt>
                <c:pt idx="220">
                  <c:v>8.3000000000000004E-2</c:v>
                </c:pt>
                <c:pt idx="221">
                  <c:v>8.6999999999999994E-2</c:v>
                </c:pt>
                <c:pt idx="222">
                  <c:v>8.3000000000000004E-2</c:v>
                </c:pt>
                <c:pt idx="223">
                  <c:v>8.7999999999999995E-2</c:v>
                </c:pt>
                <c:pt idx="224">
                  <c:v>8.7999999999999995E-2</c:v>
                </c:pt>
                <c:pt idx="225">
                  <c:v>8.7999999999999995E-2</c:v>
                </c:pt>
                <c:pt idx="226">
                  <c:v>8.3000000000000004E-2</c:v>
                </c:pt>
                <c:pt idx="227">
                  <c:v>9.0999999999999998E-2</c:v>
                </c:pt>
                <c:pt idx="228">
                  <c:v>8.4000000000000005E-2</c:v>
                </c:pt>
                <c:pt idx="229">
                  <c:v>8.7999999999999995E-2</c:v>
                </c:pt>
                <c:pt idx="230">
                  <c:v>9.0999999999999998E-2</c:v>
                </c:pt>
                <c:pt idx="231">
                  <c:v>9.0999999999999998E-2</c:v>
                </c:pt>
                <c:pt idx="232">
                  <c:v>8.4000000000000005E-2</c:v>
                </c:pt>
                <c:pt idx="233">
                  <c:v>8.7999999999999995E-2</c:v>
                </c:pt>
                <c:pt idx="234">
                  <c:v>9.0999999999999998E-2</c:v>
                </c:pt>
                <c:pt idx="235">
                  <c:v>9.5000000000000001E-2</c:v>
                </c:pt>
                <c:pt idx="236">
                  <c:v>8.7999999999999995E-2</c:v>
                </c:pt>
                <c:pt idx="237">
                  <c:v>9.0999999999999998E-2</c:v>
                </c:pt>
                <c:pt idx="238">
                  <c:v>9.6000000000000002E-2</c:v>
                </c:pt>
                <c:pt idx="239">
                  <c:v>9.6000000000000002E-2</c:v>
                </c:pt>
                <c:pt idx="240">
                  <c:v>9.0999999999999998E-2</c:v>
                </c:pt>
                <c:pt idx="241">
                  <c:v>8.7999999999999995E-2</c:v>
                </c:pt>
                <c:pt idx="242">
                  <c:v>9.5000000000000001E-2</c:v>
                </c:pt>
                <c:pt idx="243">
                  <c:v>9.6000000000000002E-2</c:v>
                </c:pt>
                <c:pt idx="244">
                  <c:v>9.5000000000000001E-2</c:v>
                </c:pt>
                <c:pt idx="245">
                  <c:v>9.0999999999999998E-2</c:v>
                </c:pt>
                <c:pt idx="246">
                  <c:v>9.1999999999999998E-2</c:v>
                </c:pt>
                <c:pt idx="247">
                  <c:v>8.7999999999999995E-2</c:v>
                </c:pt>
                <c:pt idx="248">
                  <c:v>9.6000000000000002E-2</c:v>
                </c:pt>
                <c:pt idx="249">
                  <c:v>9.6000000000000002E-2</c:v>
                </c:pt>
                <c:pt idx="250">
                  <c:v>9.9000000000000005E-2</c:v>
                </c:pt>
                <c:pt idx="251">
                  <c:v>9.0999999999999998E-2</c:v>
                </c:pt>
                <c:pt idx="252">
                  <c:v>9.5000000000000001E-2</c:v>
                </c:pt>
                <c:pt idx="253">
                  <c:v>9.0999999999999998E-2</c:v>
                </c:pt>
                <c:pt idx="254">
                  <c:v>9.0999999999999998E-2</c:v>
                </c:pt>
                <c:pt idx="255">
                  <c:v>9.0999999999999998E-2</c:v>
                </c:pt>
                <c:pt idx="256">
                  <c:v>9.0999999999999998E-2</c:v>
                </c:pt>
                <c:pt idx="257">
                  <c:v>9.5000000000000001E-2</c:v>
                </c:pt>
                <c:pt idx="258">
                  <c:v>9.5000000000000001E-2</c:v>
                </c:pt>
                <c:pt idx="259">
                  <c:v>0.10299999999999999</c:v>
                </c:pt>
                <c:pt idx="260">
                  <c:v>0.1</c:v>
                </c:pt>
                <c:pt idx="261">
                  <c:v>9.5000000000000001E-2</c:v>
                </c:pt>
                <c:pt idx="262">
                  <c:v>9.0999999999999998E-2</c:v>
                </c:pt>
                <c:pt idx="263">
                  <c:v>9.0999999999999998E-2</c:v>
                </c:pt>
                <c:pt idx="264">
                  <c:v>0.10299999999999999</c:v>
                </c:pt>
                <c:pt idx="265">
                  <c:v>0.1</c:v>
                </c:pt>
                <c:pt idx="266">
                  <c:v>0.1</c:v>
                </c:pt>
                <c:pt idx="267">
                  <c:v>0.10299999999999999</c:v>
                </c:pt>
                <c:pt idx="268">
                  <c:v>0.10299999999999999</c:v>
                </c:pt>
                <c:pt idx="269">
                  <c:v>0.1</c:v>
                </c:pt>
                <c:pt idx="270">
                  <c:v>0.1</c:v>
                </c:pt>
                <c:pt idx="271">
                  <c:v>9.6000000000000002E-2</c:v>
                </c:pt>
                <c:pt idx="272">
                  <c:v>0.111</c:v>
                </c:pt>
                <c:pt idx="273">
                  <c:v>0.10299999999999999</c:v>
                </c:pt>
                <c:pt idx="274">
                  <c:v>0.1</c:v>
                </c:pt>
                <c:pt idx="275">
                  <c:v>0.1</c:v>
                </c:pt>
                <c:pt idx="276">
                  <c:v>0.10299999999999999</c:v>
                </c:pt>
                <c:pt idx="277">
                  <c:v>9.5000000000000001E-2</c:v>
                </c:pt>
                <c:pt idx="278">
                  <c:v>0.107</c:v>
                </c:pt>
                <c:pt idx="279">
                  <c:v>0.10299999999999999</c:v>
                </c:pt>
                <c:pt idx="280">
                  <c:v>0.107</c:v>
                </c:pt>
                <c:pt idx="281">
                  <c:v>0.108</c:v>
                </c:pt>
                <c:pt idx="282">
                  <c:v>0.10299999999999999</c:v>
                </c:pt>
                <c:pt idx="283">
                  <c:v>0.112</c:v>
                </c:pt>
                <c:pt idx="284">
                  <c:v>0.112</c:v>
                </c:pt>
                <c:pt idx="285">
                  <c:v>0.111</c:v>
                </c:pt>
                <c:pt idx="286">
                  <c:v>0.115</c:v>
                </c:pt>
                <c:pt idx="287">
                  <c:v>0.112</c:v>
                </c:pt>
                <c:pt idx="288">
                  <c:v>0.111</c:v>
                </c:pt>
                <c:pt idx="289">
                  <c:v>0.115</c:v>
                </c:pt>
                <c:pt idx="290">
                  <c:v>0.107</c:v>
                </c:pt>
                <c:pt idx="291">
                  <c:v>0.10299999999999999</c:v>
                </c:pt>
                <c:pt idx="292">
                  <c:v>0.10299999999999999</c:v>
                </c:pt>
                <c:pt idx="293">
                  <c:v>0.107</c:v>
                </c:pt>
                <c:pt idx="294">
                  <c:v>0.108</c:v>
                </c:pt>
                <c:pt idx="295">
                  <c:v>0.1</c:v>
                </c:pt>
                <c:pt idx="296">
                  <c:v>0.107</c:v>
                </c:pt>
                <c:pt idx="297">
                  <c:v>0.108</c:v>
                </c:pt>
                <c:pt idx="298">
                  <c:v>0.107</c:v>
                </c:pt>
                <c:pt idx="299">
                  <c:v>0.10299999999999999</c:v>
                </c:pt>
                <c:pt idx="300">
                  <c:v>0.10299999999999999</c:v>
                </c:pt>
                <c:pt idx="301">
                  <c:v>0.104</c:v>
                </c:pt>
                <c:pt idx="302">
                  <c:v>0.12</c:v>
                </c:pt>
                <c:pt idx="303">
                  <c:v>0.124</c:v>
                </c:pt>
                <c:pt idx="304">
                  <c:v>0.124</c:v>
                </c:pt>
                <c:pt idx="305">
                  <c:v>0.124</c:v>
                </c:pt>
                <c:pt idx="306">
                  <c:v>0.123</c:v>
                </c:pt>
                <c:pt idx="307">
                  <c:v>0.124</c:v>
                </c:pt>
                <c:pt idx="308">
                  <c:v>0.12</c:v>
                </c:pt>
                <c:pt idx="309">
                  <c:v>0.11899999999999999</c:v>
                </c:pt>
                <c:pt idx="310">
                  <c:v>0.11899999999999999</c:v>
                </c:pt>
                <c:pt idx="311">
                  <c:v>0.115</c:v>
                </c:pt>
                <c:pt idx="312">
                  <c:v>0.115</c:v>
                </c:pt>
                <c:pt idx="313">
                  <c:v>0.115</c:v>
                </c:pt>
                <c:pt idx="314">
                  <c:v>0.11899999999999999</c:v>
                </c:pt>
                <c:pt idx="315">
                  <c:v>0.115</c:v>
                </c:pt>
                <c:pt idx="316">
                  <c:v>0.11600000000000001</c:v>
                </c:pt>
                <c:pt idx="317">
                  <c:v>0.115</c:v>
                </c:pt>
                <c:pt idx="318">
                  <c:v>0.123</c:v>
                </c:pt>
                <c:pt idx="319">
                  <c:v>0.13100000000000001</c:v>
                </c:pt>
                <c:pt idx="320">
                  <c:v>0.115</c:v>
                </c:pt>
                <c:pt idx="321">
                  <c:v>0.11600000000000001</c:v>
                </c:pt>
                <c:pt idx="322">
                  <c:v>0.115</c:v>
                </c:pt>
                <c:pt idx="323">
                  <c:v>0.115</c:v>
                </c:pt>
                <c:pt idx="324">
                  <c:v>0.12</c:v>
                </c:pt>
                <c:pt idx="325">
                  <c:v>0.124</c:v>
                </c:pt>
                <c:pt idx="326">
                  <c:v>0.124</c:v>
                </c:pt>
                <c:pt idx="327">
                  <c:v>0.11899999999999999</c:v>
                </c:pt>
                <c:pt idx="328">
                  <c:v>0.115</c:v>
                </c:pt>
                <c:pt idx="329">
                  <c:v>0.124</c:v>
                </c:pt>
                <c:pt idx="330">
                  <c:v>0.124</c:v>
                </c:pt>
                <c:pt idx="331">
                  <c:v>0.128</c:v>
                </c:pt>
                <c:pt idx="332">
                  <c:v>0.115</c:v>
                </c:pt>
                <c:pt idx="333">
                  <c:v>0.11899999999999999</c:v>
                </c:pt>
                <c:pt idx="334">
                  <c:v>0.124</c:v>
                </c:pt>
                <c:pt idx="335">
                  <c:v>0.123</c:v>
                </c:pt>
                <c:pt idx="336">
                  <c:v>0.124</c:v>
                </c:pt>
                <c:pt idx="337">
                  <c:v>0.128</c:v>
                </c:pt>
                <c:pt idx="338">
                  <c:v>0.13100000000000001</c:v>
                </c:pt>
                <c:pt idx="339">
                  <c:v>0.128</c:v>
                </c:pt>
                <c:pt idx="340">
                  <c:v>0.128</c:v>
                </c:pt>
                <c:pt idx="341">
                  <c:v>0.124</c:v>
                </c:pt>
                <c:pt idx="342">
                  <c:v>0.13100000000000001</c:v>
                </c:pt>
                <c:pt idx="343">
                  <c:v>0.14299999999999999</c:v>
                </c:pt>
                <c:pt idx="344">
                  <c:v>0.124</c:v>
                </c:pt>
                <c:pt idx="345">
                  <c:v>0.123</c:v>
                </c:pt>
                <c:pt idx="346">
                  <c:v>0.13100000000000001</c:v>
                </c:pt>
                <c:pt idx="347">
                  <c:v>0.13500000000000001</c:v>
                </c:pt>
                <c:pt idx="348">
                  <c:v>0.128</c:v>
                </c:pt>
                <c:pt idx="349">
                  <c:v>0.123</c:v>
                </c:pt>
                <c:pt idx="350">
                  <c:v>0.13200000000000001</c:v>
                </c:pt>
                <c:pt idx="351">
                  <c:v>0.124</c:v>
                </c:pt>
                <c:pt idx="352">
                  <c:v>0.13500000000000001</c:v>
                </c:pt>
                <c:pt idx="353">
                  <c:v>0.128</c:v>
                </c:pt>
                <c:pt idx="354">
                  <c:v>0.13200000000000001</c:v>
                </c:pt>
                <c:pt idx="355">
                  <c:v>0.123</c:v>
                </c:pt>
                <c:pt idx="356">
                  <c:v>0.123</c:v>
                </c:pt>
                <c:pt idx="357">
                  <c:v>0.13100000000000001</c:v>
                </c:pt>
                <c:pt idx="358">
                  <c:v>0.13500000000000001</c:v>
                </c:pt>
                <c:pt idx="359">
                  <c:v>0.13100000000000001</c:v>
                </c:pt>
                <c:pt idx="360">
                  <c:v>0.124</c:v>
                </c:pt>
                <c:pt idx="361">
                  <c:v>0.128</c:v>
                </c:pt>
                <c:pt idx="362">
                  <c:v>0.128</c:v>
                </c:pt>
                <c:pt idx="363">
                  <c:v>0.13500000000000001</c:v>
                </c:pt>
                <c:pt idx="364">
                  <c:v>0.128</c:v>
                </c:pt>
                <c:pt idx="365">
                  <c:v>0.13600000000000001</c:v>
                </c:pt>
                <c:pt idx="366">
                  <c:v>0.13500000000000001</c:v>
                </c:pt>
                <c:pt idx="367">
                  <c:v>0.14000000000000001</c:v>
                </c:pt>
                <c:pt idx="368">
                  <c:v>0.14000000000000001</c:v>
                </c:pt>
                <c:pt idx="369">
                  <c:v>0.128</c:v>
                </c:pt>
                <c:pt idx="370">
                  <c:v>0.13100000000000001</c:v>
                </c:pt>
                <c:pt idx="371">
                  <c:v>0.128</c:v>
                </c:pt>
                <c:pt idx="372">
                  <c:v>0.14799999999999999</c:v>
                </c:pt>
                <c:pt idx="373">
                  <c:v>0.13200000000000001</c:v>
                </c:pt>
                <c:pt idx="374">
                  <c:v>0.13100000000000001</c:v>
                </c:pt>
                <c:pt idx="375">
                  <c:v>0.14399999999999999</c:v>
                </c:pt>
                <c:pt idx="376">
                  <c:v>0.14399999999999999</c:v>
                </c:pt>
                <c:pt idx="377">
                  <c:v>0.13200000000000001</c:v>
                </c:pt>
                <c:pt idx="378">
                  <c:v>0.14000000000000001</c:v>
                </c:pt>
                <c:pt idx="379">
                  <c:v>0.14699999999999999</c:v>
                </c:pt>
                <c:pt idx="380">
                  <c:v>0.14699999999999999</c:v>
                </c:pt>
                <c:pt idx="381">
                  <c:v>0.13500000000000001</c:v>
                </c:pt>
                <c:pt idx="382">
                  <c:v>0.13200000000000001</c:v>
                </c:pt>
                <c:pt idx="383">
                  <c:v>0.14399999999999999</c:v>
                </c:pt>
                <c:pt idx="384">
                  <c:v>0.14000000000000001</c:v>
                </c:pt>
                <c:pt idx="385">
                  <c:v>0.13500000000000001</c:v>
                </c:pt>
                <c:pt idx="386">
                  <c:v>0.14299999999999999</c:v>
                </c:pt>
                <c:pt idx="387">
                  <c:v>0.152</c:v>
                </c:pt>
                <c:pt idx="388">
                  <c:v>0.13500000000000001</c:v>
                </c:pt>
                <c:pt idx="389">
                  <c:v>0.13600000000000001</c:v>
                </c:pt>
                <c:pt idx="390">
                  <c:v>0.14000000000000001</c:v>
                </c:pt>
                <c:pt idx="391">
                  <c:v>0.13200000000000001</c:v>
                </c:pt>
                <c:pt idx="392">
                  <c:v>0.13500000000000001</c:v>
                </c:pt>
                <c:pt idx="393">
                  <c:v>0.14399999999999999</c:v>
                </c:pt>
                <c:pt idx="394">
                  <c:v>0.14299999999999999</c:v>
                </c:pt>
                <c:pt idx="395">
                  <c:v>0.152</c:v>
                </c:pt>
                <c:pt idx="396">
                  <c:v>0.152</c:v>
                </c:pt>
                <c:pt idx="397">
                  <c:v>0.159</c:v>
                </c:pt>
                <c:pt idx="398">
                  <c:v>0.156</c:v>
                </c:pt>
                <c:pt idx="399">
                  <c:v>0.14299999999999999</c:v>
                </c:pt>
                <c:pt idx="400">
                  <c:v>0.159</c:v>
                </c:pt>
                <c:pt idx="401">
                  <c:v>0.155</c:v>
                </c:pt>
                <c:pt idx="402">
                  <c:v>0.14699999999999999</c:v>
                </c:pt>
                <c:pt idx="403">
                  <c:v>0.16</c:v>
                </c:pt>
                <c:pt idx="404">
                  <c:v>0.152</c:v>
                </c:pt>
                <c:pt idx="405">
                  <c:v>0.151</c:v>
                </c:pt>
                <c:pt idx="406">
                  <c:v>0.13500000000000001</c:v>
                </c:pt>
                <c:pt idx="407">
                  <c:v>0.14699999999999999</c:v>
                </c:pt>
                <c:pt idx="408">
                  <c:v>0.14699999999999999</c:v>
                </c:pt>
                <c:pt idx="409">
                  <c:v>0.155</c:v>
                </c:pt>
                <c:pt idx="410">
                  <c:v>0.14000000000000001</c:v>
                </c:pt>
                <c:pt idx="411">
                  <c:v>0.152</c:v>
                </c:pt>
                <c:pt idx="412">
                  <c:v>0.151</c:v>
                </c:pt>
                <c:pt idx="413">
                  <c:v>0.152</c:v>
                </c:pt>
                <c:pt idx="414">
                  <c:v>0.14799999999999999</c:v>
                </c:pt>
                <c:pt idx="415">
                  <c:v>0.14699999999999999</c:v>
                </c:pt>
                <c:pt idx="416">
                  <c:v>0.14399999999999999</c:v>
                </c:pt>
                <c:pt idx="417">
                  <c:v>0.156</c:v>
                </c:pt>
                <c:pt idx="418">
                  <c:v>0.14699999999999999</c:v>
                </c:pt>
                <c:pt idx="419">
                  <c:v>0.152</c:v>
                </c:pt>
                <c:pt idx="420">
                  <c:v>0.16800000000000001</c:v>
                </c:pt>
                <c:pt idx="421">
                  <c:v>0.159</c:v>
                </c:pt>
                <c:pt idx="422">
                  <c:v>0.14699999999999999</c:v>
                </c:pt>
                <c:pt idx="423">
                  <c:v>0.16400000000000001</c:v>
                </c:pt>
                <c:pt idx="424">
                  <c:v>0.152</c:v>
                </c:pt>
                <c:pt idx="425">
                  <c:v>0.17100000000000001</c:v>
                </c:pt>
                <c:pt idx="426">
                  <c:v>0.14699999999999999</c:v>
                </c:pt>
                <c:pt idx="427">
                  <c:v>0.17599999999999999</c:v>
                </c:pt>
                <c:pt idx="428">
                  <c:v>0.16400000000000001</c:v>
                </c:pt>
                <c:pt idx="429">
                  <c:v>0.156</c:v>
                </c:pt>
                <c:pt idx="430">
                  <c:v>0.159</c:v>
                </c:pt>
                <c:pt idx="431">
                  <c:v>0.16</c:v>
                </c:pt>
                <c:pt idx="432">
                  <c:v>0.152</c:v>
                </c:pt>
                <c:pt idx="433">
                  <c:v>0.16</c:v>
                </c:pt>
                <c:pt idx="434">
                  <c:v>0.159</c:v>
                </c:pt>
                <c:pt idx="435">
                  <c:v>0.14699999999999999</c:v>
                </c:pt>
                <c:pt idx="436">
                  <c:v>0.16</c:v>
                </c:pt>
                <c:pt idx="437">
                  <c:v>0.156</c:v>
                </c:pt>
                <c:pt idx="438">
                  <c:v>0.16</c:v>
                </c:pt>
                <c:pt idx="439">
                  <c:v>0.16800000000000001</c:v>
                </c:pt>
                <c:pt idx="440">
                  <c:v>0.155</c:v>
                </c:pt>
                <c:pt idx="441">
                  <c:v>0.16400000000000001</c:v>
                </c:pt>
                <c:pt idx="442">
                  <c:v>0.152</c:v>
                </c:pt>
                <c:pt idx="443">
                  <c:v>0.16400000000000001</c:v>
                </c:pt>
                <c:pt idx="444">
                  <c:v>0.156</c:v>
                </c:pt>
                <c:pt idx="445">
                  <c:v>0.159</c:v>
                </c:pt>
                <c:pt idx="446">
                  <c:v>0.183</c:v>
                </c:pt>
                <c:pt idx="447">
                  <c:v>0.16800000000000001</c:v>
                </c:pt>
                <c:pt idx="448">
                  <c:v>0.159</c:v>
                </c:pt>
                <c:pt idx="449">
                  <c:v>0.192</c:v>
                </c:pt>
                <c:pt idx="450">
                  <c:v>0.17199999999999999</c:v>
                </c:pt>
                <c:pt idx="451">
                  <c:v>0.17599999999999999</c:v>
                </c:pt>
                <c:pt idx="452">
                  <c:v>0.17100000000000001</c:v>
                </c:pt>
                <c:pt idx="453">
                  <c:v>0.17100000000000001</c:v>
                </c:pt>
                <c:pt idx="454">
                  <c:v>0.17100000000000001</c:v>
                </c:pt>
                <c:pt idx="455">
                  <c:v>0.17599999999999999</c:v>
                </c:pt>
                <c:pt idx="456">
                  <c:v>0.156</c:v>
                </c:pt>
                <c:pt idx="457">
                  <c:v>0.16800000000000001</c:v>
                </c:pt>
                <c:pt idx="458">
                  <c:v>0.159</c:v>
                </c:pt>
                <c:pt idx="459">
                  <c:v>0.16800000000000001</c:v>
                </c:pt>
                <c:pt idx="460">
                  <c:v>0.159</c:v>
                </c:pt>
                <c:pt idx="461">
                  <c:v>0.16800000000000001</c:v>
                </c:pt>
                <c:pt idx="462">
                  <c:v>0.17100000000000001</c:v>
                </c:pt>
                <c:pt idx="463">
                  <c:v>0.17100000000000001</c:v>
                </c:pt>
                <c:pt idx="464">
                  <c:v>0.17100000000000001</c:v>
                </c:pt>
                <c:pt idx="465">
                  <c:v>0.191</c:v>
                </c:pt>
                <c:pt idx="466">
                  <c:v>0.17899999999999999</c:v>
                </c:pt>
                <c:pt idx="467">
                  <c:v>0.17899999999999999</c:v>
                </c:pt>
                <c:pt idx="468">
                  <c:v>0.16300000000000001</c:v>
                </c:pt>
                <c:pt idx="469">
                  <c:v>0.2</c:v>
                </c:pt>
                <c:pt idx="470">
                  <c:v>0.17899999999999999</c:v>
                </c:pt>
                <c:pt idx="471">
                  <c:v>0.192</c:v>
                </c:pt>
                <c:pt idx="472">
                  <c:v>0.17899999999999999</c:v>
                </c:pt>
                <c:pt idx="473">
                  <c:v>0.16400000000000001</c:v>
                </c:pt>
                <c:pt idx="474">
                  <c:v>0.17100000000000001</c:v>
                </c:pt>
                <c:pt idx="475">
                  <c:v>0.17499999999999999</c:v>
                </c:pt>
                <c:pt idx="476">
                  <c:v>0.17100000000000001</c:v>
                </c:pt>
                <c:pt idx="477">
                  <c:v>0.17100000000000001</c:v>
                </c:pt>
                <c:pt idx="478">
                  <c:v>0.16800000000000001</c:v>
                </c:pt>
                <c:pt idx="479">
                  <c:v>0.17599999999999999</c:v>
                </c:pt>
                <c:pt idx="480">
                  <c:v>0.17599999999999999</c:v>
                </c:pt>
                <c:pt idx="481">
                  <c:v>0.17599999999999999</c:v>
                </c:pt>
                <c:pt idx="482">
                  <c:v>0.16800000000000001</c:v>
                </c:pt>
                <c:pt idx="483">
                  <c:v>0.17100000000000001</c:v>
                </c:pt>
                <c:pt idx="484">
                  <c:v>0.17599999999999999</c:v>
                </c:pt>
                <c:pt idx="485">
                  <c:v>0.191</c:v>
                </c:pt>
                <c:pt idx="486">
                  <c:v>0.17199999999999999</c:v>
                </c:pt>
                <c:pt idx="487">
                  <c:v>0.21199999999999999</c:v>
                </c:pt>
                <c:pt idx="488">
                  <c:v>0.2</c:v>
                </c:pt>
                <c:pt idx="489">
                  <c:v>0.17599999999999999</c:v>
                </c:pt>
                <c:pt idx="490">
                  <c:v>0.183</c:v>
                </c:pt>
                <c:pt idx="491">
                  <c:v>0.17899999999999999</c:v>
                </c:pt>
                <c:pt idx="492">
                  <c:v>0.183</c:v>
                </c:pt>
                <c:pt idx="493">
                  <c:v>0.17899999999999999</c:v>
                </c:pt>
                <c:pt idx="494">
                  <c:v>0.18</c:v>
                </c:pt>
                <c:pt idx="495">
                  <c:v>0.17100000000000001</c:v>
                </c:pt>
                <c:pt idx="496">
                  <c:v>0.17899999999999999</c:v>
                </c:pt>
                <c:pt idx="497">
                  <c:v>0.183</c:v>
                </c:pt>
                <c:pt idx="498">
                  <c:v>0.17599999999999999</c:v>
                </c:pt>
                <c:pt idx="499">
                  <c:v>0.183</c:v>
                </c:pt>
                <c:pt idx="500">
                  <c:v>0.16800000000000001</c:v>
                </c:pt>
                <c:pt idx="501">
                  <c:v>0.20300000000000001</c:v>
                </c:pt>
                <c:pt idx="502">
                  <c:v>0.17899999999999999</c:v>
                </c:pt>
                <c:pt idx="503">
                  <c:v>0.192</c:v>
                </c:pt>
                <c:pt idx="504">
                  <c:v>0.17599999999999999</c:v>
                </c:pt>
                <c:pt idx="505">
                  <c:v>0.17599999999999999</c:v>
                </c:pt>
                <c:pt idx="506">
                  <c:v>0.19500000000000001</c:v>
                </c:pt>
                <c:pt idx="507">
                  <c:v>0.19500000000000001</c:v>
                </c:pt>
                <c:pt idx="508">
                  <c:v>0.18</c:v>
                </c:pt>
                <c:pt idx="509">
                  <c:v>0.188</c:v>
                </c:pt>
                <c:pt idx="510">
                  <c:v>0.19500000000000001</c:v>
                </c:pt>
                <c:pt idx="511">
                  <c:v>0.191</c:v>
                </c:pt>
                <c:pt idx="512">
                  <c:v>0.19500000000000001</c:v>
                </c:pt>
                <c:pt idx="513">
                  <c:v>0.188</c:v>
                </c:pt>
                <c:pt idx="514">
                  <c:v>0.188</c:v>
                </c:pt>
                <c:pt idx="515">
                  <c:v>0.183</c:v>
                </c:pt>
                <c:pt idx="516">
                  <c:v>0.16800000000000001</c:v>
                </c:pt>
                <c:pt idx="517">
                  <c:v>0.192</c:v>
                </c:pt>
                <c:pt idx="518">
                  <c:v>0.17899999999999999</c:v>
                </c:pt>
                <c:pt idx="519">
                  <c:v>0.19500000000000001</c:v>
                </c:pt>
                <c:pt idx="520">
                  <c:v>0.20399999999999999</c:v>
                </c:pt>
                <c:pt idx="521">
                  <c:v>0.21199999999999999</c:v>
                </c:pt>
                <c:pt idx="522">
                  <c:v>0.187</c:v>
                </c:pt>
                <c:pt idx="523">
                  <c:v>0.219</c:v>
                </c:pt>
                <c:pt idx="524">
                  <c:v>0.188</c:v>
                </c:pt>
                <c:pt idx="525">
                  <c:v>0.183</c:v>
                </c:pt>
                <c:pt idx="526">
                  <c:v>0.192</c:v>
                </c:pt>
                <c:pt idx="527">
                  <c:v>0.192</c:v>
                </c:pt>
                <c:pt idx="528">
                  <c:v>0.188</c:v>
                </c:pt>
                <c:pt idx="529">
                  <c:v>0.188</c:v>
                </c:pt>
                <c:pt idx="530">
                  <c:v>0.191</c:v>
                </c:pt>
                <c:pt idx="531">
                  <c:v>0.19500000000000001</c:v>
                </c:pt>
                <c:pt idx="532">
                  <c:v>0.19500000000000001</c:v>
                </c:pt>
                <c:pt idx="533">
                  <c:v>0.187</c:v>
                </c:pt>
                <c:pt idx="534">
                  <c:v>0.192</c:v>
                </c:pt>
                <c:pt idx="535">
                  <c:v>0.219</c:v>
                </c:pt>
                <c:pt idx="536">
                  <c:v>0.187</c:v>
                </c:pt>
                <c:pt idx="537">
                  <c:v>0.22</c:v>
                </c:pt>
                <c:pt idx="538">
                  <c:v>0.20699999999999999</c:v>
                </c:pt>
                <c:pt idx="539">
                  <c:v>0.21199999999999999</c:v>
                </c:pt>
                <c:pt idx="540">
                  <c:v>0.21099999999999999</c:v>
                </c:pt>
                <c:pt idx="541">
                  <c:v>0.191</c:v>
                </c:pt>
                <c:pt idx="542">
                  <c:v>0.188</c:v>
                </c:pt>
                <c:pt idx="543">
                  <c:v>0.192</c:v>
                </c:pt>
                <c:pt idx="544">
                  <c:v>0.192</c:v>
                </c:pt>
                <c:pt idx="545">
                  <c:v>0.20399999999999999</c:v>
                </c:pt>
                <c:pt idx="546">
                  <c:v>0.19500000000000001</c:v>
                </c:pt>
                <c:pt idx="547">
                  <c:v>0.20399999999999999</c:v>
                </c:pt>
                <c:pt idx="548">
                  <c:v>0.2</c:v>
                </c:pt>
                <c:pt idx="549">
                  <c:v>0.19500000000000001</c:v>
                </c:pt>
                <c:pt idx="550">
                  <c:v>0.19500000000000001</c:v>
                </c:pt>
                <c:pt idx="551">
                  <c:v>0.223</c:v>
                </c:pt>
                <c:pt idx="552">
                  <c:v>0.22800000000000001</c:v>
                </c:pt>
                <c:pt idx="553">
                  <c:v>0.216</c:v>
                </c:pt>
                <c:pt idx="554">
                  <c:v>0.23599999999999999</c:v>
                </c:pt>
                <c:pt idx="555">
                  <c:v>0.23100000000000001</c:v>
                </c:pt>
                <c:pt idx="556">
                  <c:v>0.20699999999999999</c:v>
                </c:pt>
                <c:pt idx="557">
                  <c:v>0.19500000000000001</c:v>
                </c:pt>
                <c:pt idx="558">
                  <c:v>0.20300000000000001</c:v>
                </c:pt>
                <c:pt idx="559">
                  <c:v>0.183</c:v>
                </c:pt>
                <c:pt idx="560">
                  <c:v>0.20699999999999999</c:v>
                </c:pt>
                <c:pt idx="561">
                  <c:v>0.20699999999999999</c:v>
                </c:pt>
                <c:pt idx="562">
                  <c:v>0.20699999999999999</c:v>
                </c:pt>
                <c:pt idx="563">
                  <c:v>0.216</c:v>
                </c:pt>
                <c:pt idx="564">
                  <c:v>0.20399999999999999</c:v>
                </c:pt>
                <c:pt idx="565">
                  <c:v>0.192</c:v>
                </c:pt>
                <c:pt idx="566">
                  <c:v>0.219</c:v>
                </c:pt>
                <c:pt idx="567">
                  <c:v>0.22700000000000001</c:v>
                </c:pt>
                <c:pt idx="568">
                  <c:v>0.26800000000000002</c:v>
                </c:pt>
                <c:pt idx="569">
                  <c:v>0.223</c:v>
                </c:pt>
                <c:pt idx="570">
                  <c:v>0.23100000000000001</c:v>
                </c:pt>
                <c:pt idx="571">
                  <c:v>0.23499999999999999</c:v>
                </c:pt>
                <c:pt idx="572">
                  <c:v>0.22700000000000001</c:v>
                </c:pt>
                <c:pt idx="573">
                  <c:v>0.23100000000000001</c:v>
                </c:pt>
                <c:pt idx="574">
                  <c:v>0.22800000000000001</c:v>
                </c:pt>
                <c:pt idx="575">
                  <c:v>0.23499999999999999</c:v>
                </c:pt>
                <c:pt idx="576">
                  <c:v>0.23499999999999999</c:v>
                </c:pt>
                <c:pt idx="577">
                  <c:v>0.24299999999999999</c:v>
                </c:pt>
                <c:pt idx="578">
                  <c:v>0.23499999999999999</c:v>
                </c:pt>
                <c:pt idx="579">
                  <c:v>0.23100000000000001</c:v>
                </c:pt>
                <c:pt idx="580">
                  <c:v>0.24299999999999999</c:v>
                </c:pt>
                <c:pt idx="581">
                  <c:v>0.22800000000000001</c:v>
                </c:pt>
                <c:pt idx="582">
                  <c:v>0.23599999999999999</c:v>
                </c:pt>
                <c:pt idx="583">
                  <c:v>0.23599999999999999</c:v>
                </c:pt>
                <c:pt idx="584">
                  <c:v>0.23599999999999999</c:v>
                </c:pt>
                <c:pt idx="585">
                  <c:v>0.23100000000000001</c:v>
                </c:pt>
                <c:pt idx="586">
                  <c:v>0.23599999999999999</c:v>
                </c:pt>
                <c:pt idx="587">
                  <c:v>0.248</c:v>
                </c:pt>
                <c:pt idx="588">
                  <c:v>0.24</c:v>
                </c:pt>
                <c:pt idx="589">
                  <c:v>0.23100000000000001</c:v>
                </c:pt>
                <c:pt idx="590">
                  <c:v>0.23100000000000001</c:v>
                </c:pt>
                <c:pt idx="591">
                  <c:v>0.23100000000000001</c:v>
                </c:pt>
                <c:pt idx="592">
                  <c:v>0.252</c:v>
                </c:pt>
                <c:pt idx="593">
                  <c:v>0.25600000000000001</c:v>
                </c:pt>
                <c:pt idx="594">
                  <c:v>0.28000000000000003</c:v>
                </c:pt>
                <c:pt idx="595">
                  <c:v>0.29499999999999998</c:v>
                </c:pt>
                <c:pt idx="596">
                  <c:v>0.24</c:v>
                </c:pt>
                <c:pt idx="597">
                  <c:v>0.252</c:v>
                </c:pt>
                <c:pt idx="598">
                  <c:v>0.24299999999999999</c:v>
                </c:pt>
                <c:pt idx="599">
                  <c:v>0.219</c:v>
                </c:pt>
                <c:pt idx="600">
                  <c:v>0.24</c:v>
                </c:pt>
                <c:pt idx="601">
                  <c:v>0.26300000000000001</c:v>
                </c:pt>
                <c:pt idx="602">
                  <c:v>0.24399999999999999</c:v>
                </c:pt>
                <c:pt idx="603">
                  <c:v>0.24299999999999999</c:v>
                </c:pt>
                <c:pt idx="604">
                  <c:v>0.23899999999999999</c:v>
                </c:pt>
                <c:pt idx="605">
                  <c:v>0.25600000000000001</c:v>
                </c:pt>
                <c:pt idx="606">
                  <c:v>0.28000000000000003</c:v>
                </c:pt>
                <c:pt idx="607">
                  <c:v>0.23100000000000001</c:v>
                </c:pt>
                <c:pt idx="608">
                  <c:v>0.28000000000000003</c:v>
                </c:pt>
                <c:pt idx="609">
                  <c:v>0.27100000000000002</c:v>
                </c:pt>
                <c:pt idx="610">
                  <c:v>0.252</c:v>
                </c:pt>
                <c:pt idx="611">
                  <c:v>0.247</c:v>
                </c:pt>
                <c:pt idx="612">
                  <c:v>0.23100000000000001</c:v>
                </c:pt>
                <c:pt idx="613">
                  <c:v>0.224</c:v>
                </c:pt>
                <c:pt idx="614">
                  <c:v>0.24299999999999999</c:v>
                </c:pt>
                <c:pt idx="615">
                  <c:v>0.25600000000000001</c:v>
                </c:pt>
                <c:pt idx="616">
                  <c:v>0.25600000000000001</c:v>
                </c:pt>
                <c:pt idx="617">
                  <c:v>0.23100000000000001</c:v>
                </c:pt>
                <c:pt idx="618">
                  <c:v>0.251</c:v>
                </c:pt>
                <c:pt idx="619">
                  <c:v>0.251</c:v>
                </c:pt>
                <c:pt idx="620">
                  <c:v>0.26800000000000002</c:v>
                </c:pt>
                <c:pt idx="621">
                  <c:v>0.247</c:v>
                </c:pt>
                <c:pt idx="622">
                  <c:v>0.27600000000000002</c:v>
                </c:pt>
                <c:pt idx="623">
                  <c:v>0.28299999999999997</c:v>
                </c:pt>
                <c:pt idx="624">
                  <c:v>0.28000000000000003</c:v>
                </c:pt>
                <c:pt idx="625">
                  <c:v>0.23899999999999999</c:v>
                </c:pt>
                <c:pt idx="626">
                  <c:v>0.25600000000000001</c:v>
                </c:pt>
                <c:pt idx="627">
                  <c:v>0.252</c:v>
                </c:pt>
                <c:pt idx="628">
                  <c:v>0.252</c:v>
                </c:pt>
                <c:pt idx="629">
                  <c:v>0.23100000000000001</c:v>
                </c:pt>
                <c:pt idx="630">
                  <c:v>0.252</c:v>
                </c:pt>
                <c:pt idx="631">
                  <c:v>0.252</c:v>
                </c:pt>
                <c:pt idx="632">
                  <c:v>0.25900000000000001</c:v>
                </c:pt>
                <c:pt idx="633">
                  <c:v>0.27100000000000002</c:v>
                </c:pt>
                <c:pt idx="634">
                  <c:v>0.26800000000000002</c:v>
                </c:pt>
                <c:pt idx="635">
                  <c:v>0.23499999999999999</c:v>
                </c:pt>
                <c:pt idx="636">
                  <c:v>0.25900000000000001</c:v>
                </c:pt>
                <c:pt idx="637">
                  <c:v>0.316</c:v>
                </c:pt>
                <c:pt idx="638">
                  <c:v>0.307</c:v>
                </c:pt>
                <c:pt idx="639">
                  <c:v>0.26</c:v>
                </c:pt>
                <c:pt idx="640">
                  <c:v>0.24</c:v>
                </c:pt>
                <c:pt idx="641">
                  <c:v>0.26800000000000002</c:v>
                </c:pt>
                <c:pt idx="642">
                  <c:v>0.26400000000000001</c:v>
                </c:pt>
                <c:pt idx="643">
                  <c:v>0.23499999999999999</c:v>
                </c:pt>
                <c:pt idx="644">
                  <c:v>0.25900000000000001</c:v>
                </c:pt>
                <c:pt idx="645">
                  <c:v>0.23899999999999999</c:v>
                </c:pt>
                <c:pt idx="646">
                  <c:v>0.255</c:v>
                </c:pt>
                <c:pt idx="647">
                  <c:v>0.27900000000000003</c:v>
                </c:pt>
                <c:pt idx="648">
                  <c:v>0.25900000000000001</c:v>
                </c:pt>
                <c:pt idx="649">
                  <c:v>0.31900000000000001</c:v>
                </c:pt>
                <c:pt idx="650">
                  <c:v>0.28799999999999998</c:v>
                </c:pt>
                <c:pt idx="651">
                  <c:v>0.28799999999999998</c:v>
                </c:pt>
                <c:pt idx="652">
                  <c:v>0.24299999999999999</c:v>
                </c:pt>
                <c:pt idx="653">
                  <c:v>0.26800000000000002</c:v>
                </c:pt>
                <c:pt idx="654">
                  <c:v>0.27100000000000002</c:v>
                </c:pt>
                <c:pt idx="655">
                  <c:v>0.26800000000000002</c:v>
                </c:pt>
                <c:pt idx="656">
                  <c:v>0.24</c:v>
                </c:pt>
                <c:pt idx="657">
                  <c:v>0.26800000000000002</c:v>
                </c:pt>
                <c:pt idx="658">
                  <c:v>0.23899999999999999</c:v>
                </c:pt>
                <c:pt idx="659">
                  <c:v>0.28699999999999998</c:v>
                </c:pt>
                <c:pt idx="660">
                  <c:v>0.24</c:v>
                </c:pt>
                <c:pt idx="661">
                  <c:v>0.29199999999999998</c:v>
                </c:pt>
                <c:pt idx="662">
                  <c:v>0.3</c:v>
                </c:pt>
                <c:pt idx="663">
                  <c:v>0.31900000000000001</c:v>
                </c:pt>
                <c:pt idx="664">
                  <c:v>0.36699999999999999</c:v>
                </c:pt>
                <c:pt idx="665">
                  <c:v>0.27500000000000002</c:v>
                </c:pt>
                <c:pt idx="666">
                  <c:v>0.27100000000000002</c:v>
                </c:pt>
                <c:pt idx="667">
                  <c:v>0.247</c:v>
                </c:pt>
                <c:pt idx="668">
                  <c:v>0.26800000000000002</c:v>
                </c:pt>
                <c:pt idx="669">
                  <c:v>0.26800000000000002</c:v>
                </c:pt>
                <c:pt idx="670">
                  <c:v>0.27500000000000002</c:v>
                </c:pt>
                <c:pt idx="671">
                  <c:v>0.29199999999999998</c:v>
                </c:pt>
                <c:pt idx="672">
                  <c:v>0.27500000000000002</c:v>
                </c:pt>
                <c:pt idx="673">
                  <c:v>0.32400000000000001</c:v>
                </c:pt>
                <c:pt idx="674">
                  <c:v>0.34799999999999998</c:v>
                </c:pt>
                <c:pt idx="675">
                  <c:v>0.32400000000000001</c:v>
                </c:pt>
                <c:pt idx="676">
                  <c:v>0.316</c:v>
                </c:pt>
                <c:pt idx="677">
                  <c:v>0.27900000000000003</c:v>
                </c:pt>
                <c:pt idx="678">
                  <c:v>0.28699999999999998</c:v>
                </c:pt>
                <c:pt idx="679">
                  <c:v>0.30399999999999999</c:v>
                </c:pt>
                <c:pt idx="680">
                  <c:v>0.28299999999999997</c:v>
                </c:pt>
                <c:pt idx="681">
                  <c:v>0.25900000000000001</c:v>
                </c:pt>
                <c:pt idx="682">
                  <c:v>0.29599999999999999</c:v>
                </c:pt>
                <c:pt idx="683">
                  <c:v>0.28799999999999998</c:v>
                </c:pt>
                <c:pt idx="684">
                  <c:v>0.25900000000000001</c:v>
                </c:pt>
                <c:pt idx="685">
                  <c:v>0.34</c:v>
                </c:pt>
                <c:pt idx="686">
                  <c:v>0.311</c:v>
                </c:pt>
                <c:pt idx="687">
                  <c:v>0.28699999999999998</c:v>
                </c:pt>
                <c:pt idx="688">
                  <c:v>0.28799999999999998</c:v>
                </c:pt>
                <c:pt idx="689">
                  <c:v>0.307</c:v>
                </c:pt>
                <c:pt idx="690">
                  <c:v>0.28000000000000003</c:v>
                </c:pt>
                <c:pt idx="691">
                  <c:v>0.28000000000000003</c:v>
                </c:pt>
                <c:pt idx="692">
                  <c:v>0.29099999999999998</c:v>
                </c:pt>
                <c:pt idx="693">
                  <c:v>0.27500000000000002</c:v>
                </c:pt>
                <c:pt idx="694">
                  <c:v>0.307</c:v>
                </c:pt>
                <c:pt idx="695">
                  <c:v>0.29199999999999998</c:v>
                </c:pt>
                <c:pt idx="696">
                  <c:v>0.28000000000000003</c:v>
                </c:pt>
                <c:pt idx="697">
                  <c:v>0.28299999999999997</c:v>
                </c:pt>
                <c:pt idx="698">
                  <c:v>0.28699999999999998</c:v>
                </c:pt>
                <c:pt idx="699">
                  <c:v>0.28799999999999998</c:v>
                </c:pt>
                <c:pt idx="700">
                  <c:v>0.28000000000000003</c:v>
                </c:pt>
                <c:pt idx="701">
                  <c:v>0.29599999999999999</c:v>
                </c:pt>
                <c:pt idx="702">
                  <c:v>0.29599999999999999</c:v>
                </c:pt>
                <c:pt idx="703">
                  <c:v>0.27500000000000002</c:v>
                </c:pt>
                <c:pt idx="704">
                  <c:v>0.308</c:v>
                </c:pt>
                <c:pt idx="705">
                  <c:v>0.32300000000000001</c:v>
                </c:pt>
                <c:pt idx="706">
                  <c:v>0.29199999999999998</c:v>
                </c:pt>
                <c:pt idx="707">
                  <c:v>0.376</c:v>
                </c:pt>
                <c:pt idx="708">
                  <c:v>0.28699999999999998</c:v>
                </c:pt>
                <c:pt idx="709">
                  <c:v>0.3</c:v>
                </c:pt>
                <c:pt idx="710">
                  <c:v>0.27500000000000002</c:v>
                </c:pt>
                <c:pt idx="711">
                  <c:v>0.26300000000000001</c:v>
                </c:pt>
                <c:pt idx="712">
                  <c:v>0.27500000000000002</c:v>
                </c:pt>
                <c:pt idx="713">
                  <c:v>0.316</c:v>
                </c:pt>
                <c:pt idx="714">
                  <c:v>0.29199999999999998</c:v>
                </c:pt>
                <c:pt idx="715">
                  <c:v>0.29199999999999998</c:v>
                </c:pt>
                <c:pt idx="716">
                  <c:v>0.312</c:v>
                </c:pt>
                <c:pt idx="717">
                  <c:v>0.315</c:v>
                </c:pt>
                <c:pt idx="718">
                  <c:v>0.30399999999999999</c:v>
                </c:pt>
                <c:pt idx="719">
                  <c:v>0.34799999999999998</c:v>
                </c:pt>
                <c:pt idx="720">
                  <c:v>0.29499999999999998</c:v>
                </c:pt>
                <c:pt idx="721">
                  <c:v>0.29599999999999999</c:v>
                </c:pt>
                <c:pt idx="722">
                  <c:v>0.312</c:v>
                </c:pt>
                <c:pt idx="723">
                  <c:v>0.29199999999999998</c:v>
                </c:pt>
                <c:pt idx="724">
                  <c:v>0.29499999999999998</c:v>
                </c:pt>
                <c:pt idx="725">
                  <c:v>0.70399999999999996</c:v>
                </c:pt>
                <c:pt idx="726">
                  <c:v>0.33100000000000002</c:v>
                </c:pt>
                <c:pt idx="727">
                  <c:v>0.32300000000000001</c:v>
                </c:pt>
                <c:pt idx="728">
                  <c:v>0.307</c:v>
                </c:pt>
                <c:pt idx="729">
                  <c:v>0.29899999999999999</c:v>
                </c:pt>
                <c:pt idx="730">
                  <c:v>0.29199999999999998</c:v>
                </c:pt>
                <c:pt idx="731">
                  <c:v>0.3</c:v>
                </c:pt>
                <c:pt idx="732">
                  <c:v>0.32800000000000001</c:v>
                </c:pt>
                <c:pt idx="733">
                  <c:v>0.29499999999999998</c:v>
                </c:pt>
                <c:pt idx="734">
                  <c:v>0.307</c:v>
                </c:pt>
                <c:pt idx="735">
                  <c:v>0.28799999999999998</c:v>
                </c:pt>
                <c:pt idx="736">
                  <c:v>0.32</c:v>
                </c:pt>
                <c:pt idx="737">
                  <c:v>0.36</c:v>
                </c:pt>
                <c:pt idx="738">
                  <c:v>0.30399999999999999</c:v>
                </c:pt>
                <c:pt idx="739">
                  <c:v>0.371</c:v>
                </c:pt>
                <c:pt idx="740">
                  <c:v>0.307</c:v>
                </c:pt>
                <c:pt idx="741">
                  <c:v>0.29499999999999998</c:v>
                </c:pt>
                <c:pt idx="742">
                  <c:v>0.31900000000000001</c:v>
                </c:pt>
                <c:pt idx="743">
                  <c:v>0.316</c:v>
                </c:pt>
                <c:pt idx="744">
                  <c:v>0.316</c:v>
                </c:pt>
                <c:pt idx="745">
                  <c:v>0.27200000000000002</c:v>
                </c:pt>
                <c:pt idx="746">
                  <c:v>0.316</c:v>
                </c:pt>
                <c:pt idx="747">
                  <c:v>0.4</c:v>
                </c:pt>
                <c:pt idx="748">
                  <c:v>0.41499999999999998</c:v>
                </c:pt>
                <c:pt idx="749">
                  <c:v>0.307</c:v>
                </c:pt>
                <c:pt idx="750">
                  <c:v>0.29599999999999999</c:v>
                </c:pt>
                <c:pt idx="751">
                  <c:v>0.28000000000000003</c:v>
                </c:pt>
                <c:pt idx="752">
                  <c:v>0.312</c:v>
                </c:pt>
                <c:pt idx="753">
                  <c:v>0.33200000000000002</c:v>
                </c:pt>
                <c:pt idx="754">
                  <c:v>0.29899999999999999</c:v>
                </c:pt>
                <c:pt idx="755">
                  <c:v>0.28699999999999998</c:v>
                </c:pt>
                <c:pt idx="756">
                  <c:v>0.32800000000000001</c:v>
                </c:pt>
                <c:pt idx="757">
                  <c:v>0.32400000000000001</c:v>
                </c:pt>
                <c:pt idx="758">
                  <c:v>0.38300000000000001</c:v>
                </c:pt>
                <c:pt idx="759">
                  <c:v>0.307</c:v>
                </c:pt>
                <c:pt idx="760">
                  <c:v>0.33500000000000002</c:v>
                </c:pt>
                <c:pt idx="761">
                  <c:v>0.32800000000000001</c:v>
                </c:pt>
                <c:pt idx="762">
                  <c:v>0.29499999999999998</c:v>
                </c:pt>
                <c:pt idx="763">
                  <c:v>0.29199999999999998</c:v>
                </c:pt>
                <c:pt idx="764">
                  <c:v>0.32400000000000001</c:v>
                </c:pt>
                <c:pt idx="765">
                  <c:v>0.34</c:v>
                </c:pt>
                <c:pt idx="766">
                  <c:v>0.29199999999999998</c:v>
                </c:pt>
                <c:pt idx="767">
                  <c:v>0.33900000000000002</c:v>
                </c:pt>
                <c:pt idx="768">
                  <c:v>0.4</c:v>
                </c:pt>
                <c:pt idx="769">
                  <c:v>0.40799999999999997</c:v>
                </c:pt>
                <c:pt idx="770">
                  <c:v>0.34399999999999997</c:v>
                </c:pt>
                <c:pt idx="771">
                  <c:v>0.311</c:v>
                </c:pt>
                <c:pt idx="772">
                  <c:v>0.29199999999999998</c:v>
                </c:pt>
                <c:pt idx="773">
                  <c:v>0.316</c:v>
                </c:pt>
                <c:pt idx="774">
                  <c:v>0.33500000000000002</c:v>
                </c:pt>
                <c:pt idx="775">
                  <c:v>0.32700000000000001</c:v>
                </c:pt>
                <c:pt idx="776">
                  <c:v>0.32800000000000001</c:v>
                </c:pt>
                <c:pt idx="777">
                  <c:v>0.316</c:v>
                </c:pt>
                <c:pt idx="778">
                  <c:v>0.36699999999999999</c:v>
                </c:pt>
                <c:pt idx="779">
                  <c:v>0.41899999999999998</c:v>
                </c:pt>
                <c:pt idx="780">
                  <c:v>0.36699999999999999</c:v>
                </c:pt>
                <c:pt idx="781">
                  <c:v>0.35599999999999998</c:v>
                </c:pt>
                <c:pt idx="782">
                  <c:v>0.30299999999999999</c:v>
                </c:pt>
                <c:pt idx="783">
                  <c:v>0.32400000000000001</c:v>
                </c:pt>
                <c:pt idx="784">
                  <c:v>0.34</c:v>
                </c:pt>
                <c:pt idx="785">
                  <c:v>0.32800000000000001</c:v>
                </c:pt>
                <c:pt idx="786">
                  <c:v>0.40300000000000002</c:v>
                </c:pt>
                <c:pt idx="787">
                  <c:v>0.36299999999999999</c:v>
                </c:pt>
                <c:pt idx="788">
                  <c:v>0.33100000000000002</c:v>
                </c:pt>
                <c:pt idx="789">
                  <c:v>0.33600000000000002</c:v>
                </c:pt>
                <c:pt idx="790">
                  <c:v>0.315</c:v>
                </c:pt>
                <c:pt idx="791">
                  <c:v>0.34699999999999998</c:v>
                </c:pt>
                <c:pt idx="792">
                  <c:v>0.34799999999999998</c:v>
                </c:pt>
                <c:pt idx="793">
                  <c:v>0.32800000000000001</c:v>
                </c:pt>
                <c:pt idx="794">
                  <c:v>0.40799999999999997</c:v>
                </c:pt>
                <c:pt idx="795">
                  <c:v>0.35199999999999998</c:v>
                </c:pt>
                <c:pt idx="796">
                  <c:v>0.31900000000000001</c:v>
                </c:pt>
                <c:pt idx="797">
                  <c:v>0.33100000000000002</c:v>
                </c:pt>
                <c:pt idx="798">
                  <c:v>0.312</c:v>
                </c:pt>
                <c:pt idx="799">
                  <c:v>0.35099999999999998</c:v>
                </c:pt>
                <c:pt idx="800">
                  <c:v>0.30299999999999999</c:v>
                </c:pt>
                <c:pt idx="801">
                  <c:v>0.35499999999999998</c:v>
                </c:pt>
                <c:pt idx="802">
                  <c:v>0.34799999999999998</c:v>
                </c:pt>
                <c:pt idx="803">
                  <c:v>0.41099999999999998</c:v>
                </c:pt>
                <c:pt idx="804">
                  <c:v>0.40300000000000002</c:v>
                </c:pt>
                <c:pt idx="805">
                  <c:v>0.39100000000000001</c:v>
                </c:pt>
                <c:pt idx="806">
                  <c:v>0.36299999999999999</c:v>
                </c:pt>
                <c:pt idx="807">
                  <c:v>0.35199999999999998</c:v>
                </c:pt>
                <c:pt idx="808">
                  <c:v>0.312</c:v>
                </c:pt>
                <c:pt idx="809">
                  <c:v>0.34300000000000003</c:v>
                </c:pt>
                <c:pt idx="810">
                  <c:v>0.34799999999999998</c:v>
                </c:pt>
                <c:pt idx="811">
                  <c:v>0.34</c:v>
                </c:pt>
                <c:pt idx="812">
                  <c:v>0.34699999999999998</c:v>
                </c:pt>
                <c:pt idx="813">
                  <c:v>0.35499999999999998</c:v>
                </c:pt>
                <c:pt idx="814">
                  <c:v>0.36399999999999999</c:v>
                </c:pt>
                <c:pt idx="815">
                  <c:v>0.34300000000000003</c:v>
                </c:pt>
                <c:pt idx="816">
                  <c:v>0.35499999999999998</c:v>
                </c:pt>
                <c:pt idx="817">
                  <c:v>0.36699999999999999</c:v>
                </c:pt>
                <c:pt idx="818">
                  <c:v>0.376</c:v>
                </c:pt>
                <c:pt idx="819">
                  <c:v>0.35099999999999998</c:v>
                </c:pt>
                <c:pt idx="820">
                  <c:v>0.33900000000000002</c:v>
                </c:pt>
                <c:pt idx="821">
                  <c:v>0.375</c:v>
                </c:pt>
                <c:pt idx="822">
                  <c:v>0.48299999999999998</c:v>
                </c:pt>
                <c:pt idx="823">
                  <c:v>0.36699999999999999</c:v>
                </c:pt>
                <c:pt idx="824">
                  <c:v>0.36699999999999999</c:v>
                </c:pt>
                <c:pt idx="825">
                  <c:v>0.34</c:v>
                </c:pt>
                <c:pt idx="826">
                  <c:v>0.35499999999999998</c:v>
                </c:pt>
                <c:pt idx="827">
                  <c:v>0.36299999999999999</c:v>
                </c:pt>
                <c:pt idx="828">
                  <c:v>0.372</c:v>
                </c:pt>
                <c:pt idx="829">
                  <c:v>0.38</c:v>
                </c:pt>
                <c:pt idx="830">
                  <c:v>0.40699999999999997</c:v>
                </c:pt>
                <c:pt idx="831">
                  <c:v>0.45100000000000001</c:v>
                </c:pt>
                <c:pt idx="832">
                  <c:v>0.371</c:v>
                </c:pt>
                <c:pt idx="833">
                  <c:v>0.371</c:v>
                </c:pt>
                <c:pt idx="834">
                  <c:v>0.34699999999999998</c:v>
                </c:pt>
                <c:pt idx="835">
                  <c:v>0.36399999999999999</c:v>
                </c:pt>
                <c:pt idx="836">
                  <c:v>0.36299999999999999</c:v>
                </c:pt>
                <c:pt idx="837">
                  <c:v>0.35499999999999998</c:v>
                </c:pt>
                <c:pt idx="838">
                  <c:v>0.42</c:v>
                </c:pt>
                <c:pt idx="839">
                  <c:v>0.42299999999999999</c:v>
                </c:pt>
                <c:pt idx="840">
                  <c:v>0.36</c:v>
                </c:pt>
                <c:pt idx="841">
                  <c:v>0.33600000000000002</c:v>
                </c:pt>
                <c:pt idx="842">
                  <c:v>0.36699999999999999</c:v>
                </c:pt>
                <c:pt idx="843">
                  <c:v>0.38700000000000001</c:v>
                </c:pt>
                <c:pt idx="844">
                  <c:v>0.36299999999999999</c:v>
                </c:pt>
                <c:pt idx="845">
                  <c:v>0.36699999999999999</c:v>
                </c:pt>
                <c:pt idx="846">
                  <c:v>0.42299999999999999</c:v>
                </c:pt>
                <c:pt idx="847">
                  <c:v>0.36299999999999999</c:v>
                </c:pt>
                <c:pt idx="848">
                  <c:v>0.376</c:v>
                </c:pt>
                <c:pt idx="849">
                  <c:v>0.375</c:v>
                </c:pt>
                <c:pt idx="850">
                  <c:v>0.39100000000000001</c:v>
                </c:pt>
                <c:pt idx="851">
                  <c:v>0.34300000000000003</c:v>
                </c:pt>
                <c:pt idx="852">
                  <c:v>0.38400000000000001</c:v>
                </c:pt>
                <c:pt idx="853">
                  <c:v>0.34799999999999998</c:v>
                </c:pt>
                <c:pt idx="854">
                  <c:v>0.36299999999999999</c:v>
                </c:pt>
                <c:pt idx="855">
                  <c:v>0.48299999999999998</c:v>
                </c:pt>
                <c:pt idx="856">
                  <c:v>0.38400000000000001</c:v>
                </c:pt>
                <c:pt idx="857">
                  <c:v>0.40799999999999997</c:v>
                </c:pt>
                <c:pt idx="858">
                  <c:v>0.39500000000000002</c:v>
                </c:pt>
                <c:pt idx="859">
                  <c:v>0.39500000000000002</c:v>
                </c:pt>
                <c:pt idx="860">
                  <c:v>0.35199999999999998</c:v>
                </c:pt>
                <c:pt idx="861">
                  <c:v>0.36299999999999999</c:v>
                </c:pt>
                <c:pt idx="862">
                  <c:v>0.36299999999999999</c:v>
                </c:pt>
                <c:pt idx="863">
                  <c:v>0.4</c:v>
                </c:pt>
                <c:pt idx="864">
                  <c:v>0.45900000000000002</c:v>
                </c:pt>
                <c:pt idx="865">
                  <c:v>0.36699999999999999</c:v>
                </c:pt>
                <c:pt idx="866">
                  <c:v>0.35199999999999998</c:v>
                </c:pt>
                <c:pt idx="867">
                  <c:v>0.38400000000000001</c:v>
                </c:pt>
                <c:pt idx="868">
                  <c:v>0.39100000000000001</c:v>
                </c:pt>
                <c:pt idx="869">
                  <c:v>0.376</c:v>
                </c:pt>
                <c:pt idx="870">
                  <c:v>0.39900000000000002</c:v>
                </c:pt>
                <c:pt idx="871">
                  <c:v>0.42699999999999999</c:v>
                </c:pt>
                <c:pt idx="872">
                  <c:v>0.45500000000000002</c:v>
                </c:pt>
                <c:pt idx="873">
                  <c:v>0.45100000000000001</c:v>
                </c:pt>
                <c:pt idx="874">
                  <c:v>0.36399999999999999</c:v>
                </c:pt>
                <c:pt idx="875">
                  <c:v>0.4</c:v>
                </c:pt>
                <c:pt idx="876">
                  <c:v>0.39600000000000002</c:v>
                </c:pt>
                <c:pt idx="877">
                  <c:v>0.38800000000000001</c:v>
                </c:pt>
                <c:pt idx="878">
                  <c:v>0.372</c:v>
                </c:pt>
                <c:pt idx="879">
                  <c:v>0.48299999999999998</c:v>
                </c:pt>
                <c:pt idx="880">
                  <c:v>0.39900000000000002</c:v>
                </c:pt>
                <c:pt idx="881">
                  <c:v>0.36699999999999999</c:v>
                </c:pt>
                <c:pt idx="882">
                  <c:v>0.35499999999999998</c:v>
                </c:pt>
                <c:pt idx="883">
                  <c:v>0.38400000000000001</c:v>
                </c:pt>
                <c:pt idx="884">
                  <c:v>0.379</c:v>
                </c:pt>
                <c:pt idx="885">
                  <c:v>0.38700000000000001</c:v>
                </c:pt>
                <c:pt idx="886">
                  <c:v>0.375</c:v>
                </c:pt>
                <c:pt idx="887">
                  <c:v>0.39900000000000002</c:v>
                </c:pt>
                <c:pt idx="888">
                  <c:v>0.41099999999999998</c:v>
                </c:pt>
                <c:pt idx="889">
                  <c:v>0.38700000000000001</c:v>
                </c:pt>
                <c:pt idx="890">
                  <c:v>0.41099999999999998</c:v>
                </c:pt>
                <c:pt idx="891">
                  <c:v>0.35899999999999999</c:v>
                </c:pt>
                <c:pt idx="892">
                  <c:v>0.39100000000000001</c:v>
                </c:pt>
                <c:pt idx="893">
                  <c:v>0.4</c:v>
                </c:pt>
                <c:pt idx="894">
                  <c:v>0.379</c:v>
                </c:pt>
                <c:pt idx="895">
                  <c:v>0.38</c:v>
                </c:pt>
                <c:pt idx="896">
                  <c:v>0.54800000000000004</c:v>
                </c:pt>
                <c:pt idx="897">
                  <c:v>0.47499999999999998</c:v>
                </c:pt>
                <c:pt idx="898">
                  <c:v>0.40300000000000002</c:v>
                </c:pt>
                <c:pt idx="899">
                  <c:v>0.38800000000000001</c:v>
                </c:pt>
                <c:pt idx="900">
                  <c:v>0.39900000000000002</c:v>
                </c:pt>
                <c:pt idx="901">
                  <c:v>0.379</c:v>
                </c:pt>
                <c:pt idx="902">
                  <c:v>0.40400000000000003</c:v>
                </c:pt>
                <c:pt idx="903">
                  <c:v>0.52400000000000002</c:v>
                </c:pt>
                <c:pt idx="904">
                  <c:v>0.45500000000000002</c:v>
                </c:pt>
                <c:pt idx="905">
                  <c:v>0.40799999999999997</c:v>
                </c:pt>
                <c:pt idx="906">
                  <c:v>0.39600000000000002</c:v>
                </c:pt>
                <c:pt idx="907">
                  <c:v>0.36699999999999999</c:v>
                </c:pt>
                <c:pt idx="908">
                  <c:v>0.39100000000000001</c:v>
                </c:pt>
                <c:pt idx="909">
                  <c:v>0.38400000000000001</c:v>
                </c:pt>
                <c:pt idx="910">
                  <c:v>0.46</c:v>
                </c:pt>
                <c:pt idx="911">
                  <c:v>0.45100000000000001</c:v>
                </c:pt>
                <c:pt idx="912">
                  <c:v>0.40799999999999997</c:v>
                </c:pt>
                <c:pt idx="913">
                  <c:v>0.42399999999999999</c:v>
                </c:pt>
                <c:pt idx="914">
                  <c:v>0.41899999999999998</c:v>
                </c:pt>
                <c:pt idx="915">
                  <c:v>0.41099999999999998</c:v>
                </c:pt>
                <c:pt idx="916">
                  <c:v>0.435</c:v>
                </c:pt>
                <c:pt idx="917">
                  <c:v>0.39100000000000001</c:v>
                </c:pt>
                <c:pt idx="918">
                  <c:v>0.45100000000000001</c:v>
                </c:pt>
                <c:pt idx="919">
                  <c:v>0.50700000000000001</c:v>
                </c:pt>
                <c:pt idx="920">
                  <c:v>0.42</c:v>
                </c:pt>
                <c:pt idx="921">
                  <c:v>0.375</c:v>
                </c:pt>
                <c:pt idx="922">
                  <c:v>0.439</c:v>
                </c:pt>
                <c:pt idx="923">
                  <c:v>0.379</c:v>
                </c:pt>
                <c:pt idx="924">
                  <c:v>0.41199999999999998</c:v>
                </c:pt>
                <c:pt idx="925">
                  <c:v>0.379</c:v>
                </c:pt>
                <c:pt idx="926">
                  <c:v>0.39600000000000002</c:v>
                </c:pt>
                <c:pt idx="927">
                  <c:v>0.41199999999999998</c:v>
                </c:pt>
                <c:pt idx="928">
                  <c:v>0.55100000000000005</c:v>
                </c:pt>
                <c:pt idx="929">
                  <c:v>0.39600000000000002</c:v>
                </c:pt>
                <c:pt idx="930">
                  <c:v>0.439</c:v>
                </c:pt>
                <c:pt idx="931">
                  <c:v>0.42</c:v>
                </c:pt>
                <c:pt idx="932">
                  <c:v>0.44400000000000001</c:v>
                </c:pt>
                <c:pt idx="933">
                  <c:v>0.41099999999999998</c:v>
                </c:pt>
                <c:pt idx="934">
                  <c:v>0.50700000000000001</c:v>
                </c:pt>
                <c:pt idx="935">
                  <c:v>0.40799999999999997</c:v>
                </c:pt>
                <c:pt idx="936">
                  <c:v>0.371</c:v>
                </c:pt>
                <c:pt idx="937">
                  <c:v>0.4</c:v>
                </c:pt>
                <c:pt idx="938">
                  <c:v>0.41499999999999998</c:v>
                </c:pt>
                <c:pt idx="939">
                  <c:v>0.39100000000000001</c:v>
                </c:pt>
                <c:pt idx="940">
                  <c:v>0.44400000000000001</c:v>
                </c:pt>
                <c:pt idx="941">
                  <c:v>0.38700000000000001</c:v>
                </c:pt>
                <c:pt idx="942">
                  <c:v>0.52700000000000002</c:v>
                </c:pt>
                <c:pt idx="943">
                  <c:v>0.5</c:v>
                </c:pt>
                <c:pt idx="944">
                  <c:v>0.439</c:v>
                </c:pt>
                <c:pt idx="945">
                  <c:v>0.41499999999999998</c:v>
                </c:pt>
                <c:pt idx="946">
                  <c:v>0.45100000000000001</c:v>
                </c:pt>
                <c:pt idx="947">
                  <c:v>0.432</c:v>
                </c:pt>
                <c:pt idx="948">
                  <c:v>0.41199999999999998</c:v>
                </c:pt>
                <c:pt idx="949">
                  <c:v>0.56299999999999994</c:v>
                </c:pt>
                <c:pt idx="950">
                  <c:v>0.495</c:v>
                </c:pt>
                <c:pt idx="951">
                  <c:v>0.38400000000000001</c:v>
                </c:pt>
                <c:pt idx="952">
                  <c:v>0.439</c:v>
                </c:pt>
                <c:pt idx="953">
                  <c:v>0.45600000000000002</c:v>
                </c:pt>
                <c:pt idx="954">
                  <c:v>0.436</c:v>
                </c:pt>
                <c:pt idx="955">
                  <c:v>0.504</c:v>
                </c:pt>
                <c:pt idx="956">
                  <c:v>0.54800000000000004</c:v>
                </c:pt>
                <c:pt idx="957">
                  <c:v>0.46300000000000002</c:v>
                </c:pt>
                <c:pt idx="958">
                  <c:v>0.4</c:v>
                </c:pt>
                <c:pt idx="959">
                  <c:v>0.45600000000000002</c:v>
                </c:pt>
                <c:pt idx="960">
                  <c:v>0.45100000000000001</c:v>
                </c:pt>
                <c:pt idx="961">
                  <c:v>0.435</c:v>
                </c:pt>
                <c:pt idx="962">
                  <c:v>0.51200000000000001</c:v>
                </c:pt>
                <c:pt idx="963">
                  <c:v>0.45600000000000002</c:v>
                </c:pt>
                <c:pt idx="964">
                  <c:v>0.47099999999999997</c:v>
                </c:pt>
                <c:pt idx="965">
                  <c:v>0.42</c:v>
                </c:pt>
                <c:pt idx="966">
                  <c:v>0.47099999999999997</c:v>
                </c:pt>
                <c:pt idx="967">
                  <c:v>0.47099999999999997</c:v>
                </c:pt>
                <c:pt idx="968">
                  <c:v>0.42699999999999999</c:v>
                </c:pt>
                <c:pt idx="969">
                  <c:v>0.53100000000000003</c:v>
                </c:pt>
                <c:pt idx="970">
                  <c:v>0.52800000000000002</c:v>
                </c:pt>
                <c:pt idx="971">
                  <c:v>0.379</c:v>
                </c:pt>
                <c:pt idx="972">
                  <c:v>0.38400000000000001</c:v>
                </c:pt>
                <c:pt idx="973">
                  <c:v>0.39500000000000002</c:v>
                </c:pt>
                <c:pt idx="974">
                  <c:v>0.39900000000000002</c:v>
                </c:pt>
                <c:pt idx="975">
                  <c:v>0.39100000000000001</c:v>
                </c:pt>
                <c:pt idx="976">
                  <c:v>0.47099999999999997</c:v>
                </c:pt>
                <c:pt idx="977">
                  <c:v>0.48399999999999999</c:v>
                </c:pt>
                <c:pt idx="978">
                  <c:v>0.38800000000000001</c:v>
                </c:pt>
                <c:pt idx="979">
                  <c:v>0.379</c:v>
                </c:pt>
                <c:pt idx="980">
                  <c:v>0.41099999999999998</c:v>
                </c:pt>
                <c:pt idx="981">
                  <c:v>0.379</c:v>
                </c:pt>
                <c:pt idx="982">
                  <c:v>0.42</c:v>
                </c:pt>
                <c:pt idx="983">
                  <c:v>0.51600000000000001</c:v>
                </c:pt>
                <c:pt idx="984">
                  <c:v>0.45900000000000002</c:v>
                </c:pt>
                <c:pt idx="985">
                  <c:v>0.39600000000000002</c:v>
                </c:pt>
                <c:pt idx="986">
                  <c:v>0.39100000000000001</c:v>
                </c:pt>
                <c:pt idx="987">
                  <c:v>0.41499999999999998</c:v>
                </c:pt>
                <c:pt idx="988">
                  <c:v>0.40300000000000002</c:v>
                </c:pt>
                <c:pt idx="989">
                  <c:v>0.45100000000000001</c:v>
                </c:pt>
                <c:pt idx="990">
                  <c:v>0.46800000000000003</c:v>
                </c:pt>
                <c:pt idx="991">
                  <c:v>0.41499999999999998</c:v>
                </c:pt>
                <c:pt idx="992">
                  <c:v>0.41199999999999998</c:v>
                </c:pt>
                <c:pt idx="993">
                  <c:v>0.39900000000000002</c:v>
                </c:pt>
                <c:pt idx="994">
                  <c:v>0.41199999999999998</c:v>
                </c:pt>
                <c:pt idx="995">
                  <c:v>0.38400000000000001</c:v>
                </c:pt>
                <c:pt idx="996">
                  <c:v>0.439</c:v>
                </c:pt>
                <c:pt idx="997">
                  <c:v>0.45900000000000002</c:v>
                </c:pt>
                <c:pt idx="998">
                  <c:v>0.44700000000000001</c:v>
                </c:pt>
                <c:pt idx="999">
                  <c:v>0.44700000000000001</c:v>
                </c:pt>
                <c:pt idx="1000">
                  <c:v>0.38800000000000001</c:v>
                </c:pt>
                <c:pt idx="1001">
                  <c:v>0.41199999999999998</c:v>
                </c:pt>
                <c:pt idx="1002">
                  <c:v>0.82399999999999995</c:v>
                </c:pt>
                <c:pt idx="1003">
                  <c:v>0.47499999999999998</c:v>
                </c:pt>
                <c:pt idx="1004">
                  <c:v>0.48</c:v>
                </c:pt>
                <c:pt idx="1005">
                  <c:v>0.436</c:v>
                </c:pt>
                <c:pt idx="1006">
                  <c:v>0.39900000000000002</c:v>
                </c:pt>
                <c:pt idx="1007">
                  <c:v>0.41099999999999998</c:v>
                </c:pt>
                <c:pt idx="1008">
                  <c:v>0.372</c:v>
                </c:pt>
                <c:pt idx="1009">
                  <c:v>0.39100000000000001</c:v>
                </c:pt>
                <c:pt idx="1010">
                  <c:v>0.56399999999999995</c:v>
                </c:pt>
                <c:pt idx="1011">
                  <c:v>0.44800000000000001</c:v>
                </c:pt>
                <c:pt idx="1012">
                  <c:v>0.38300000000000001</c:v>
                </c:pt>
                <c:pt idx="1013">
                  <c:v>0.41899999999999998</c:v>
                </c:pt>
                <c:pt idx="1014">
                  <c:v>0.41199999999999998</c:v>
                </c:pt>
                <c:pt idx="1015">
                  <c:v>0.43099999999999999</c:v>
                </c:pt>
                <c:pt idx="1016">
                  <c:v>0.55100000000000005</c:v>
                </c:pt>
                <c:pt idx="1017">
                  <c:v>0.42299999999999999</c:v>
                </c:pt>
                <c:pt idx="1018">
                  <c:v>0.39100000000000001</c:v>
                </c:pt>
                <c:pt idx="1019">
                  <c:v>0.439</c:v>
                </c:pt>
                <c:pt idx="1020">
                  <c:v>0.41899999999999998</c:v>
                </c:pt>
                <c:pt idx="1021">
                  <c:v>0.439</c:v>
                </c:pt>
                <c:pt idx="1022">
                  <c:v>0.52300000000000002</c:v>
                </c:pt>
                <c:pt idx="1023">
                  <c:v>0.47099999999999997</c:v>
                </c:pt>
                <c:pt idx="1024">
                  <c:v>0.40300000000000002</c:v>
                </c:pt>
                <c:pt idx="1025">
                  <c:v>0.43099999999999999</c:v>
                </c:pt>
                <c:pt idx="1026">
                  <c:v>0.39500000000000002</c:v>
                </c:pt>
                <c:pt idx="1027">
                  <c:v>0.41899999999999998</c:v>
                </c:pt>
                <c:pt idx="1028">
                  <c:v>0.45600000000000002</c:v>
                </c:pt>
                <c:pt idx="1029">
                  <c:v>0.45100000000000001</c:v>
                </c:pt>
                <c:pt idx="1030">
                  <c:v>0.504</c:v>
                </c:pt>
                <c:pt idx="1031">
                  <c:v>0.432</c:v>
                </c:pt>
                <c:pt idx="1032">
                  <c:v>0.435</c:v>
                </c:pt>
                <c:pt idx="1033">
                  <c:v>0.41199999999999998</c:v>
                </c:pt>
                <c:pt idx="1034">
                  <c:v>0.41199999999999998</c:v>
                </c:pt>
                <c:pt idx="1035">
                  <c:v>0.45600000000000002</c:v>
                </c:pt>
                <c:pt idx="1036">
                  <c:v>0.56699999999999995</c:v>
                </c:pt>
                <c:pt idx="1037">
                  <c:v>0.40300000000000002</c:v>
                </c:pt>
                <c:pt idx="1038">
                  <c:v>0.4</c:v>
                </c:pt>
                <c:pt idx="1039">
                  <c:v>0.432</c:v>
                </c:pt>
                <c:pt idx="1040">
                  <c:v>0.4</c:v>
                </c:pt>
                <c:pt idx="1041">
                  <c:v>0.432</c:v>
                </c:pt>
                <c:pt idx="1042">
                  <c:v>0.52800000000000002</c:v>
                </c:pt>
                <c:pt idx="1043">
                  <c:v>0.435</c:v>
                </c:pt>
                <c:pt idx="1044">
                  <c:v>0.44400000000000001</c:v>
                </c:pt>
                <c:pt idx="1045">
                  <c:v>0.439</c:v>
                </c:pt>
                <c:pt idx="1046">
                  <c:v>0.45600000000000002</c:v>
                </c:pt>
                <c:pt idx="1047">
                  <c:v>0.435</c:v>
                </c:pt>
                <c:pt idx="1048">
                  <c:v>0.41499999999999998</c:v>
                </c:pt>
                <c:pt idx="1049">
                  <c:v>0.56299999999999994</c:v>
                </c:pt>
                <c:pt idx="1050">
                  <c:v>0.495</c:v>
                </c:pt>
                <c:pt idx="1051">
                  <c:v>0.47499999999999998</c:v>
                </c:pt>
                <c:pt idx="1052">
                  <c:v>0.49199999999999999</c:v>
                </c:pt>
                <c:pt idx="1053">
                  <c:v>0.47499999999999998</c:v>
                </c:pt>
                <c:pt idx="1054">
                  <c:v>0.52800000000000002</c:v>
                </c:pt>
                <c:pt idx="1055">
                  <c:v>0.58699999999999997</c:v>
                </c:pt>
                <c:pt idx="1056">
                  <c:v>0.58399999999999996</c:v>
                </c:pt>
                <c:pt idx="1057">
                  <c:v>0.50700000000000001</c:v>
                </c:pt>
                <c:pt idx="1058">
                  <c:v>0.53200000000000003</c:v>
                </c:pt>
                <c:pt idx="1059">
                  <c:v>0.51200000000000001</c:v>
                </c:pt>
                <c:pt idx="1060">
                  <c:v>0.46800000000000003</c:v>
                </c:pt>
                <c:pt idx="1061">
                  <c:v>0.624</c:v>
                </c:pt>
                <c:pt idx="1062">
                  <c:v>0.58799999999999997</c:v>
                </c:pt>
                <c:pt idx="1063">
                  <c:v>0.5</c:v>
                </c:pt>
                <c:pt idx="1064">
                  <c:v>0.46300000000000002</c:v>
                </c:pt>
                <c:pt idx="1065">
                  <c:v>0.53100000000000003</c:v>
                </c:pt>
                <c:pt idx="1066">
                  <c:v>0.45900000000000002</c:v>
                </c:pt>
                <c:pt idx="1067">
                  <c:v>0.60799999999999998</c:v>
                </c:pt>
                <c:pt idx="1068">
                  <c:v>0.50700000000000001</c:v>
                </c:pt>
                <c:pt idx="1069">
                  <c:v>0.50700000000000001</c:v>
                </c:pt>
                <c:pt idx="1070">
                  <c:v>0.54300000000000004</c:v>
                </c:pt>
                <c:pt idx="1071">
                  <c:v>0.47099999999999997</c:v>
                </c:pt>
                <c:pt idx="1072">
                  <c:v>0.48299999999999998</c:v>
                </c:pt>
                <c:pt idx="1073">
                  <c:v>0.50800000000000001</c:v>
                </c:pt>
                <c:pt idx="1074">
                  <c:v>0.623</c:v>
                </c:pt>
                <c:pt idx="1075">
                  <c:v>0.53100000000000003</c:v>
                </c:pt>
                <c:pt idx="1076">
                  <c:v>0.47199999999999998</c:v>
                </c:pt>
                <c:pt idx="1077">
                  <c:v>0.45500000000000002</c:v>
                </c:pt>
                <c:pt idx="1078">
                  <c:v>0.51900000000000002</c:v>
                </c:pt>
                <c:pt idx="1079">
                  <c:v>0.54</c:v>
                </c:pt>
                <c:pt idx="1080">
                  <c:v>0.56699999999999995</c:v>
                </c:pt>
                <c:pt idx="1081">
                  <c:v>0.623</c:v>
                </c:pt>
                <c:pt idx="1082">
                  <c:v>0.54800000000000004</c:v>
                </c:pt>
                <c:pt idx="1083">
                  <c:v>0.54400000000000004</c:v>
                </c:pt>
                <c:pt idx="1084">
                  <c:v>0.51900000000000002</c:v>
                </c:pt>
                <c:pt idx="1085">
                  <c:v>0.47499999999999998</c:v>
                </c:pt>
                <c:pt idx="1086">
                  <c:v>0.48299999999999998</c:v>
                </c:pt>
                <c:pt idx="1087">
                  <c:v>0.71099999999999997</c:v>
                </c:pt>
                <c:pt idx="1088">
                  <c:v>0.496</c:v>
                </c:pt>
                <c:pt idx="1089">
                  <c:v>0.47199999999999998</c:v>
                </c:pt>
                <c:pt idx="1090">
                  <c:v>0.504</c:v>
                </c:pt>
                <c:pt idx="1091">
                  <c:v>0.54300000000000004</c:v>
                </c:pt>
                <c:pt idx="1092">
                  <c:v>0.62</c:v>
                </c:pt>
                <c:pt idx="1093">
                  <c:v>0.53600000000000003</c:v>
                </c:pt>
                <c:pt idx="1094">
                  <c:v>0.59099999999999997</c:v>
                </c:pt>
                <c:pt idx="1095">
                  <c:v>0.54300000000000004</c:v>
                </c:pt>
                <c:pt idx="1096">
                  <c:v>0.54800000000000004</c:v>
                </c:pt>
                <c:pt idx="1097">
                  <c:v>0.54300000000000004</c:v>
                </c:pt>
                <c:pt idx="1098">
                  <c:v>0.64800000000000002</c:v>
                </c:pt>
                <c:pt idx="1099">
                  <c:v>0.60299999999999998</c:v>
                </c:pt>
                <c:pt idx="1100">
                  <c:v>0.443</c:v>
                </c:pt>
                <c:pt idx="1101">
                  <c:v>0.48299999999999998</c:v>
                </c:pt>
                <c:pt idx="1102">
                  <c:v>0.5</c:v>
                </c:pt>
                <c:pt idx="1103">
                  <c:v>0.54300000000000004</c:v>
                </c:pt>
                <c:pt idx="1104">
                  <c:v>0.51900000000000002</c:v>
                </c:pt>
                <c:pt idx="1105">
                  <c:v>0.72</c:v>
                </c:pt>
                <c:pt idx="1106">
                  <c:v>0.54400000000000004</c:v>
                </c:pt>
                <c:pt idx="1107">
                  <c:v>0.57899999999999996</c:v>
                </c:pt>
                <c:pt idx="1108">
                  <c:v>0.53100000000000003</c:v>
                </c:pt>
                <c:pt idx="1109">
                  <c:v>0.54</c:v>
                </c:pt>
                <c:pt idx="1110">
                  <c:v>0.48299999999999998</c:v>
                </c:pt>
                <c:pt idx="1111">
                  <c:v>0.65600000000000003</c:v>
                </c:pt>
                <c:pt idx="1112">
                  <c:v>0.59599999999999997</c:v>
                </c:pt>
                <c:pt idx="1113">
                  <c:v>0.48399999999999999</c:v>
                </c:pt>
                <c:pt idx="1114">
                  <c:v>0.54400000000000004</c:v>
                </c:pt>
                <c:pt idx="1115">
                  <c:v>0.495</c:v>
                </c:pt>
                <c:pt idx="1116">
                  <c:v>0.54</c:v>
                </c:pt>
                <c:pt idx="1117">
                  <c:v>0.59199999999999997</c:v>
                </c:pt>
                <c:pt idx="1118">
                  <c:v>0.56399999999999995</c:v>
                </c:pt>
                <c:pt idx="1119">
                  <c:v>0.58699999999999997</c:v>
                </c:pt>
                <c:pt idx="1120">
                  <c:v>0.54300000000000004</c:v>
                </c:pt>
                <c:pt idx="1121">
                  <c:v>0.48399999999999999</c:v>
                </c:pt>
                <c:pt idx="1122">
                  <c:v>0.52800000000000002</c:v>
                </c:pt>
                <c:pt idx="1123">
                  <c:v>0.53900000000000003</c:v>
                </c:pt>
                <c:pt idx="1124">
                  <c:v>0.48699999999999999</c:v>
                </c:pt>
                <c:pt idx="1125">
                  <c:v>0.748</c:v>
                </c:pt>
                <c:pt idx="1126">
                  <c:v>0.54800000000000004</c:v>
                </c:pt>
                <c:pt idx="1127">
                  <c:v>0.52800000000000002</c:v>
                </c:pt>
                <c:pt idx="1128">
                  <c:v>0.56299999999999994</c:v>
                </c:pt>
                <c:pt idx="1129">
                  <c:v>0.51600000000000001</c:v>
                </c:pt>
                <c:pt idx="1130">
                  <c:v>0.51500000000000001</c:v>
                </c:pt>
                <c:pt idx="1131">
                  <c:v>0.6</c:v>
                </c:pt>
                <c:pt idx="1132">
                  <c:v>0.63500000000000001</c:v>
                </c:pt>
                <c:pt idx="1133">
                  <c:v>0.45500000000000002</c:v>
                </c:pt>
                <c:pt idx="1134">
                  <c:v>0.54</c:v>
                </c:pt>
                <c:pt idx="1135">
                  <c:v>0.54800000000000004</c:v>
                </c:pt>
                <c:pt idx="1136">
                  <c:v>0.54</c:v>
                </c:pt>
                <c:pt idx="1137">
                  <c:v>0.55200000000000005</c:v>
                </c:pt>
                <c:pt idx="1138">
                  <c:v>0.6</c:v>
                </c:pt>
                <c:pt idx="1139">
                  <c:v>0.64800000000000002</c:v>
                </c:pt>
                <c:pt idx="1140">
                  <c:v>0.53900000000000003</c:v>
                </c:pt>
                <c:pt idx="1141">
                  <c:v>0.54300000000000004</c:v>
                </c:pt>
                <c:pt idx="1142">
                  <c:v>0.56299999999999994</c:v>
                </c:pt>
                <c:pt idx="1143">
                  <c:v>0.53600000000000003</c:v>
                </c:pt>
                <c:pt idx="1144">
                  <c:v>0.59099999999999997</c:v>
                </c:pt>
                <c:pt idx="1145">
                  <c:v>0.66300000000000003</c:v>
                </c:pt>
                <c:pt idx="1146">
                  <c:v>0.54800000000000004</c:v>
                </c:pt>
                <c:pt idx="1147">
                  <c:v>0.57999999999999996</c:v>
                </c:pt>
                <c:pt idx="1148">
                  <c:v>0.55600000000000005</c:v>
                </c:pt>
                <c:pt idx="1149">
                  <c:v>0.69899999999999995</c:v>
                </c:pt>
                <c:pt idx="1150">
                  <c:v>0.60799999999999998</c:v>
                </c:pt>
                <c:pt idx="1151">
                  <c:v>0.56699999999999995</c:v>
                </c:pt>
                <c:pt idx="1152">
                  <c:v>0.504</c:v>
                </c:pt>
                <c:pt idx="1153">
                  <c:v>0.54800000000000004</c:v>
                </c:pt>
                <c:pt idx="1154">
                  <c:v>0.53500000000000003</c:v>
                </c:pt>
                <c:pt idx="1155">
                  <c:v>0.72</c:v>
                </c:pt>
                <c:pt idx="1156">
                  <c:v>0.54800000000000004</c:v>
                </c:pt>
                <c:pt idx="1157">
                  <c:v>0.5</c:v>
                </c:pt>
                <c:pt idx="1158">
                  <c:v>0.53900000000000003</c:v>
                </c:pt>
                <c:pt idx="1159">
                  <c:v>0.50700000000000001</c:v>
                </c:pt>
                <c:pt idx="1160">
                  <c:v>0.54800000000000004</c:v>
                </c:pt>
                <c:pt idx="1161">
                  <c:v>0.55500000000000005</c:v>
                </c:pt>
                <c:pt idx="1162">
                  <c:v>0.69199999999999995</c:v>
                </c:pt>
                <c:pt idx="1163">
                  <c:v>0.59599999999999997</c:v>
                </c:pt>
                <c:pt idx="1164">
                  <c:v>0.57599999999999996</c:v>
                </c:pt>
                <c:pt idx="1165">
                  <c:v>0.56000000000000005</c:v>
                </c:pt>
                <c:pt idx="1166">
                  <c:v>0.59599999999999997</c:v>
                </c:pt>
                <c:pt idx="1167">
                  <c:v>0.53500000000000003</c:v>
                </c:pt>
                <c:pt idx="1168">
                  <c:v>0.59099999999999997</c:v>
                </c:pt>
                <c:pt idx="1169">
                  <c:v>0.56000000000000005</c:v>
                </c:pt>
                <c:pt idx="1170">
                  <c:v>0.504</c:v>
                </c:pt>
                <c:pt idx="1171">
                  <c:v>0.48</c:v>
                </c:pt>
                <c:pt idx="1172">
                  <c:v>0.495</c:v>
                </c:pt>
                <c:pt idx="1173">
                  <c:v>0.55900000000000005</c:v>
                </c:pt>
                <c:pt idx="1174">
                  <c:v>0.60299999999999998</c:v>
                </c:pt>
                <c:pt idx="1175">
                  <c:v>0.51200000000000001</c:v>
                </c:pt>
                <c:pt idx="1176">
                  <c:v>0.504</c:v>
                </c:pt>
                <c:pt idx="1177">
                  <c:v>0.51900000000000002</c:v>
                </c:pt>
                <c:pt idx="1178">
                  <c:v>0.52400000000000002</c:v>
                </c:pt>
                <c:pt idx="1179">
                  <c:v>0.68</c:v>
                </c:pt>
                <c:pt idx="1180">
                  <c:v>0.47499999999999998</c:v>
                </c:pt>
                <c:pt idx="1181">
                  <c:v>0.5</c:v>
                </c:pt>
                <c:pt idx="1182">
                  <c:v>0.51900000000000002</c:v>
                </c:pt>
                <c:pt idx="1183">
                  <c:v>0.50800000000000001</c:v>
                </c:pt>
                <c:pt idx="1184">
                  <c:v>0.63900000000000001</c:v>
                </c:pt>
                <c:pt idx="1185">
                  <c:v>0.51900000000000002</c:v>
                </c:pt>
                <c:pt idx="1186">
                  <c:v>0.5</c:v>
                </c:pt>
                <c:pt idx="1187">
                  <c:v>0.51100000000000001</c:v>
                </c:pt>
                <c:pt idx="1188">
                  <c:v>0.50800000000000001</c:v>
                </c:pt>
                <c:pt idx="1189">
                  <c:v>0.61199999999999999</c:v>
                </c:pt>
                <c:pt idx="1190">
                  <c:v>0.60299999999999998</c:v>
                </c:pt>
                <c:pt idx="1191">
                  <c:v>0.50700000000000001</c:v>
                </c:pt>
                <c:pt idx="1192">
                  <c:v>0.504</c:v>
                </c:pt>
                <c:pt idx="1193">
                  <c:v>0.55200000000000005</c:v>
                </c:pt>
                <c:pt idx="1194">
                  <c:v>0.56699999999999995</c:v>
                </c:pt>
                <c:pt idx="1195">
                  <c:v>0.60399999999999998</c:v>
                </c:pt>
                <c:pt idx="1196">
                  <c:v>0.47499999999999998</c:v>
                </c:pt>
                <c:pt idx="1197">
                  <c:v>0.495</c:v>
                </c:pt>
                <c:pt idx="1198">
                  <c:v>0.53100000000000003</c:v>
                </c:pt>
                <c:pt idx="1199">
                  <c:v>0.5</c:v>
                </c:pt>
                <c:pt idx="1200">
                  <c:v>0.6</c:v>
                </c:pt>
                <c:pt idx="1201">
                  <c:v>0.57999999999999996</c:v>
                </c:pt>
                <c:pt idx="1202">
                  <c:v>0.504</c:v>
                </c:pt>
                <c:pt idx="1203">
                  <c:v>0.53600000000000003</c:v>
                </c:pt>
                <c:pt idx="1204">
                  <c:v>0.52800000000000002</c:v>
                </c:pt>
                <c:pt idx="1205">
                  <c:v>0.57199999999999995</c:v>
                </c:pt>
                <c:pt idx="1206">
                  <c:v>0.57199999999999995</c:v>
                </c:pt>
                <c:pt idx="1207">
                  <c:v>0.52700000000000002</c:v>
                </c:pt>
                <c:pt idx="1208">
                  <c:v>0.53500000000000003</c:v>
                </c:pt>
                <c:pt idx="1209">
                  <c:v>0.53600000000000003</c:v>
                </c:pt>
                <c:pt idx="1210">
                  <c:v>0.52400000000000002</c:v>
                </c:pt>
                <c:pt idx="1211">
                  <c:v>0.69899999999999995</c:v>
                </c:pt>
                <c:pt idx="1212">
                  <c:v>0.50700000000000001</c:v>
                </c:pt>
                <c:pt idx="1213">
                  <c:v>0.55200000000000005</c:v>
                </c:pt>
                <c:pt idx="1214">
                  <c:v>0.54800000000000004</c:v>
                </c:pt>
                <c:pt idx="1215">
                  <c:v>0.93200000000000005</c:v>
                </c:pt>
                <c:pt idx="1216">
                  <c:v>0.71599999999999997</c:v>
                </c:pt>
                <c:pt idx="1217">
                  <c:v>0.46700000000000003</c:v>
                </c:pt>
                <c:pt idx="1218">
                  <c:v>0.46</c:v>
                </c:pt>
                <c:pt idx="1219">
                  <c:v>0.495</c:v>
                </c:pt>
                <c:pt idx="1220">
                  <c:v>0.53500000000000003</c:v>
                </c:pt>
                <c:pt idx="1221">
                  <c:v>0.59599999999999997</c:v>
                </c:pt>
                <c:pt idx="1222">
                  <c:v>0.63100000000000001</c:v>
                </c:pt>
                <c:pt idx="1223">
                  <c:v>0.53100000000000003</c:v>
                </c:pt>
                <c:pt idx="1224">
                  <c:v>0.51600000000000001</c:v>
                </c:pt>
                <c:pt idx="1225">
                  <c:v>0.53900000000000003</c:v>
                </c:pt>
                <c:pt idx="1226">
                  <c:v>0.54300000000000004</c:v>
                </c:pt>
                <c:pt idx="1227">
                  <c:v>0.67100000000000004</c:v>
                </c:pt>
                <c:pt idx="1228">
                  <c:v>0.55200000000000005</c:v>
                </c:pt>
                <c:pt idx="1229">
                  <c:v>0.54800000000000004</c:v>
                </c:pt>
                <c:pt idx="1230">
                  <c:v>0.56399999999999995</c:v>
                </c:pt>
                <c:pt idx="1231">
                  <c:v>0.504</c:v>
                </c:pt>
                <c:pt idx="1232">
                  <c:v>0.54800000000000004</c:v>
                </c:pt>
                <c:pt idx="1233">
                  <c:v>0.65900000000000003</c:v>
                </c:pt>
                <c:pt idx="1234">
                  <c:v>0.52800000000000002</c:v>
                </c:pt>
                <c:pt idx="1235">
                  <c:v>0.49199999999999999</c:v>
                </c:pt>
                <c:pt idx="1236">
                  <c:v>0.5</c:v>
                </c:pt>
                <c:pt idx="1237">
                  <c:v>0.50800000000000001</c:v>
                </c:pt>
                <c:pt idx="1238">
                  <c:v>0.55500000000000005</c:v>
                </c:pt>
                <c:pt idx="1239">
                  <c:v>0.68300000000000005</c:v>
                </c:pt>
                <c:pt idx="1240">
                  <c:v>0.57999999999999996</c:v>
                </c:pt>
                <c:pt idx="1241">
                  <c:v>0.51100000000000001</c:v>
                </c:pt>
                <c:pt idx="1242">
                  <c:v>0.55200000000000005</c:v>
                </c:pt>
                <c:pt idx="1243">
                  <c:v>0.51900000000000002</c:v>
                </c:pt>
                <c:pt idx="1244">
                  <c:v>0.54</c:v>
                </c:pt>
                <c:pt idx="1245">
                  <c:v>0.64800000000000002</c:v>
                </c:pt>
                <c:pt idx="1246">
                  <c:v>0.58299999999999996</c:v>
                </c:pt>
                <c:pt idx="1247">
                  <c:v>0.50800000000000001</c:v>
                </c:pt>
                <c:pt idx="1248">
                  <c:v>0.495</c:v>
                </c:pt>
                <c:pt idx="1249">
                  <c:v>0.50700000000000001</c:v>
                </c:pt>
                <c:pt idx="1250">
                  <c:v>0.56399999999999995</c:v>
                </c:pt>
                <c:pt idx="1251">
                  <c:v>0.68300000000000005</c:v>
                </c:pt>
                <c:pt idx="1252">
                  <c:v>0.6</c:v>
                </c:pt>
                <c:pt idx="1253">
                  <c:v>0.54800000000000004</c:v>
                </c:pt>
                <c:pt idx="1254">
                  <c:v>0.54300000000000004</c:v>
                </c:pt>
                <c:pt idx="1255">
                  <c:v>0.53900000000000003</c:v>
                </c:pt>
                <c:pt idx="1256">
                  <c:v>0.52700000000000002</c:v>
                </c:pt>
                <c:pt idx="1257">
                  <c:v>0.72699999999999998</c:v>
                </c:pt>
                <c:pt idx="1258">
                  <c:v>0.51100000000000001</c:v>
                </c:pt>
                <c:pt idx="1259">
                  <c:v>0.52400000000000002</c:v>
                </c:pt>
                <c:pt idx="1260">
                  <c:v>0.56399999999999995</c:v>
                </c:pt>
                <c:pt idx="1261">
                  <c:v>0.50700000000000001</c:v>
                </c:pt>
                <c:pt idx="1262">
                  <c:v>0.69599999999999995</c:v>
                </c:pt>
                <c:pt idx="1263">
                  <c:v>0.627</c:v>
                </c:pt>
                <c:pt idx="1264">
                  <c:v>0.57499999999999996</c:v>
                </c:pt>
                <c:pt idx="1265">
                  <c:v>0.52800000000000002</c:v>
                </c:pt>
                <c:pt idx="1266">
                  <c:v>0.51100000000000001</c:v>
                </c:pt>
                <c:pt idx="1267">
                  <c:v>0.55500000000000005</c:v>
                </c:pt>
                <c:pt idx="1268">
                  <c:v>0.74399999999999999</c:v>
                </c:pt>
                <c:pt idx="1269">
                  <c:v>0.50700000000000001</c:v>
                </c:pt>
                <c:pt idx="1270">
                  <c:v>0.54800000000000004</c:v>
                </c:pt>
                <c:pt idx="1271">
                  <c:v>0.52800000000000002</c:v>
                </c:pt>
                <c:pt idx="1272">
                  <c:v>0.57999999999999996</c:v>
                </c:pt>
                <c:pt idx="1273">
                  <c:v>0.71599999999999997</c:v>
                </c:pt>
                <c:pt idx="1274">
                  <c:v>0.6</c:v>
                </c:pt>
                <c:pt idx="1275">
                  <c:v>0.56000000000000005</c:v>
                </c:pt>
                <c:pt idx="1276">
                  <c:v>0.55200000000000005</c:v>
                </c:pt>
                <c:pt idx="1277">
                  <c:v>0.54300000000000004</c:v>
                </c:pt>
                <c:pt idx="1278">
                  <c:v>0.54300000000000004</c:v>
                </c:pt>
                <c:pt idx="1279">
                  <c:v>0.70399999999999996</c:v>
                </c:pt>
                <c:pt idx="1280">
                  <c:v>0.59599999999999997</c:v>
                </c:pt>
                <c:pt idx="1281">
                  <c:v>0.54800000000000004</c:v>
                </c:pt>
                <c:pt idx="1282">
                  <c:v>0.58399999999999996</c:v>
                </c:pt>
                <c:pt idx="1283">
                  <c:v>0.54800000000000004</c:v>
                </c:pt>
                <c:pt idx="1284">
                  <c:v>0.73499999999999999</c:v>
                </c:pt>
                <c:pt idx="1285">
                  <c:v>0.54300000000000004</c:v>
                </c:pt>
                <c:pt idx="1286">
                  <c:v>0.58399999999999996</c:v>
                </c:pt>
                <c:pt idx="1287">
                  <c:v>0.57599999999999996</c:v>
                </c:pt>
                <c:pt idx="1288">
                  <c:v>0.56699999999999995</c:v>
                </c:pt>
                <c:pt idx="1289">
                  <c:v>0.68300000000000005</c:v>
                </c:pt>
                <c:pt idx="1290">
                  <c:v>0.63600000000000001</c:v>
                </c:pt>
                <c:pt idx="1291">
                  <c:v>0.6</c:v>
                </c:pt>
                <c:pt idx="1292">
                  <c:v>0.58299999999999996</c:v>
                </c:pt>
                <c:pt idx="1293">
                  <c:v>0.56699999999999995</c:v>
                </c:pt>
                <c:pt idx="1294">
                  <c:v>0.68</c:v>
                </c:pt>
                <c:pt idx="1295">
                  <c:v>0.58399999999999996</c:v>
                </c:pt>
                <c:pt idx="1296">
                  <c:v>0.57999999999999996</c:v>
                </c:pt>
                <c:pt idx="1297">
                  <c:v>0.56699999999999995</c:v>
                </c:pt>
                <c:pt idx="1298">
                  <c:v>0.55600000000000005</c:v>
                </c:pt>
                <c:pt idx="1299">
                  <c:v>0.67200000000000004</c:v>
                </c:pt>
                <c:pt idx="1300">
                  <c:v>0.624</c:v>
                </c:pt>
                <c:pt idx="1301">
                  <c:v>0.54800000000000004</c:v>
                </c:pt>
                <c:pt idx="1302">
                  <c:v>0.54800000000000004</c:v>
                </c:pt>
                <c:pt idx="1303">
                  <c:v>0.57199999999999995</c:v>
                </c:pt>
                <c:pt idx="1304">
                  <c:v>0.78300000000000003</c:v>
                </c:pt>
                <c:pt idx="1305">
                  <c:v>0.57999999999999996</c:v>
                </c:pt>
                <c:pt idx="1306">
                  <c:v>0.56699999999999995</c:v>
                </c:pt>
                <c:pt idx="1307">
                  <c:v>0.59599999999999997</c:v>
                </c:pt>
                <c:pt idx="1308">
                  <c:v>0.76800000000000002</c:v>
                </c:pt>
                <c:pt idx="1309">
                  <c:v>0.56699999999999995</c:v>
                </c:pt>
                <c:pt idx="1310">
                  <c:v>0.56299999999999994</c:v>
                </c:pt>
                <c:pt idx="1311">
                  <c:v>0.55500000000000005</c:v>
                </c:pt>
                <c:pt idx="1312">
                  <c:v>0.755</c:v>
                </c:pt>
                <c:pt idx="1313">
                  <c:v>0.624</c:v>
                </c:pt>
                <c:pt idx="1314">
                  <c:v>0.55500000000000005</c:v>
                </c:pt>
                <c:pt idx="1315">
                  <c:v>0.57499999999999996</c:v>
                </c:pt>
                <c:pt idx="1316">
                  <c:v>0.55200000000000005</c:v>
                </c:pt>
                <c:pt idx="1317">
                  <c:v>0.66300000000000003</c:v>
                </c:pt>
                <c:pt idx="1318">
                  <c:v>0.7</c:v>
                </c:pt>
                <c:pt idx="1319">
                  <c:v>0.57199999999999995</c:v>
                </c:pt>
                <c:pt idx="1320">
                  <c:v>0.58699999999999997</c:v>
                </c:pt>
                <c:pt idx="1321">
                  <c:v>0.56299999999999994</c:v>
                </c:pt>
                <c:pt idx="1322">
                  <c:v>0.60299999999999998</c:v>
                </c:pt>
                <c:pt idx="1323">
                  <c:v>0.79100000000000004</c:v>
                </c:pt>
                <c:pt idx="1324">
                  <c:v>0.55600000000000005</c:v>
                </c:pt>
                <c:pt idx="1325">
                  <c:v>0.61099999999999999</c:v>
                </c:pt>
                <c:pt idx="1326">
                  <c:v>0.60799999999999998</c:v>
                </c:pt>
                <c:pt idx="1327">
                  <c:v>0.65600000000000003</c:v>
                </c:pt>
                <c:pt idx="1328">
                  <c:v>0.74</c:v>
                </c:pt>
                <c:pt idx="1329">
                  <c:v>0.56699999999999995</c:v>
                </c:pt>
                <c:pt idx="1330">
                  <c:v>0.6</c:v>
                </c:pt>
                <c:pt idx="1331">
                  <c:v>0.61499999999999999</c:v>
                </c:pt>
                <c:pt idx="1332">
                  <c:v>0.60399999999999998</c:v>
                </c:pt>
                <c:pt idx="1333">
                  <c:v>0.79200000000000004</c:v>
                </c:pt>
                <c:pt idx="1334">
                  <c:v>0.59899999999999998</c:v>
                </c:pt>
                <c:pt idx="1335">
                  <c:v>0.56299999999999994</c:v>
                </c:pt>
                <c:pt idx="1336">
                  <c:v>0.60799999999999998</c:v>
                </c:pt>
                <c:pt idx="1337">
                  <c:v>0.69599999999999995</c:v>
                </c:pt>
                <c:pt idx="1338">
                  <c:v>0.63500000000000001</c:v>
                </c:pt>
                <c:pt idx="1339">
                  <c:v>0.59899999999999998</c:v>
                </c:pt>
                <c:pt idx="1340">
                  <c:v>0.57599999999999996</c:v>
                </c:pt>
                <c:pt idx="1341">
                  <c:v>0.60399999999999998</c:v>
                </c:pt>
                <c:pt idx="1342">
                  <c:v>0.73199999999999998</c:v>
                </c:pt>
                <c:pt idx="1343">
                  <c:v>0.64400000000000002</c:v>
                </c:pt>
                <c:pt idx="1344">
                  <c:v>0.58699999999999997</c:v>
                </c:pt>
                <c:pt idx="1345">
                  <c:v>0.57199999999999995</c:v>
                </c:pt>
                <c:pt idx="1346">
                  <c:v>0.60299999999999998</c:v>
                </c:pt>
                <c:pt idx="1347">
                  <c:v>0.63900000000000001</c:v>
                </c:pt>
                <c:pt idx="1348">
                  <c:v>0.7</c:v>
                </c:pt>
                <c:pt idx="1349">
                  <c:v>0.6</c:v>
                </c:pt>
                <c:pt idx="1350">
                  <c:v>0.56699999999999995</c:v>
                </c:pt>
                <c:pt idx="1351">
                  <c:v>0.628</c:v>
                </c:pt>
                <c:pt idx="1352">
                  <c:v>0.62</c:v>
                </c:pt>
                <c:pt idx="1353">
                  <c:v>0.79600000000000004</c:v>
                </c:pt>
                <c:pt idx="1354">
                  <c:v>0.60799999999999998</c:v>
                </c:pt>
                <c:pt idx="1355">
                  <c:v>0.59099999999999997</c:v>
                </c:pt>
                <c:pt idx="1356">
                  <c:v>0.63500000000000001</c:v>
                </c:pt>
                <c:pt idx="1357">
                  <c:v>0.65900000000000003</c:v>
                </c:pt>
                <c:pt idx="1358">
                  <c:v>0.70799999999999996</c:v>
                </c:pt>
                <c:pt idx="1359">
                  <c:v>0.61499999999999999</c:v>
                </c:pt>
                <c:pt idx="1360">
                  <c:v>0.63200000000000001</c:v>
                </c:pt>
                <c:pt idx="1361">
                  <c:v>0.63500000000000001</c:v>
                </c:pt>
                <c:pt idx="1362">
                  <c:v>0.77500000000000002</c:v>
                </c:pt>
                <c:pt idx="1363">
                  <c:v>0.61499999999999999</c:v>
                </c:pt>
                <c:pt idx="1364">
                  <c:v>0.63900000000000001</c:v>
                </c:pt>
                <c:pt idx="1365">
                  <c:v>0.63900000000000001</c:v>
                </c:pt>
                <c:pt idx="1366">
                  <c:v>0.77900000000000003</c:v>
                </c:pt>
                <c:pt idx="1367">
                  <c:v>0.624</c:v>
                </c:pt>
                <c:pt idx="1368">
                  <c:v>0.61499999999999999</c:v>
                </c:pt>
                <c:pt idx="1369">
                  <c:v>0.63100000000000001</c:v>
                </c:pt>
                <c:pt idx="1370">
                  <c:v>0.624</c:v>
                </c:pt>
                <c:pt idx="1371">
                  <c:v>0.82299999999999995</c:v>
                </c:pt>
                <c:pt idx="1372">
                  <c:v>0.61899999999999999</c:v>
                </c:pt>
                <c:pt idx="1373">
                  <c:v>0.60299999999999998</c:v>
                </c:pt>
                <c:pt idx="1374">
                  <c:v>0.63200000000000001</c:v>
                </c:pt>
                <c:pt idx="1375">
                  <c:v>0.81499999999999995</c:v>
                </c:pt>
                <c:pt idx="1376">
                  <c:v>0.55600000000000005</c:v>
                </c:pt>
                <c:pt idx="1377">
                  <c:v>0.627</c:v>
                </c:pt>
                <c:pt idx="1378">
                  <c:v>0.56699999999999995</c:v>
                </c:pt>
                <c:pt idx="1379">
                  <c:v>0.63200000000000001</c:v>
                </c:pt>
                <c:pt idx="1380">
                  <c:v>0.84</c:v>
                </c:pt>
                <c:pt idx="1381">
                  <c:v>0.63100000000000001</c:v>
                </c:pt>
                <c:pt idx="1382">
                  <c:v>0.61499999999999999</c:v>
                </c:pt>
                <c:pt idx="1383">
                  <c:v>0.64400000000000002</c:v>
                </c:pt>
                <c:pt idx="1384">
                  <c:v>0.752</c:v>
                </c:pt>
                <c:pt idx="1385">
                  <c:v>0.61499999999999999</c:v>
                </c:pt>
                <c:pt idx="1386">
                  <c:v>0.63500000000000001</c:v>
                </c:pt>
                <c:pt idx="1387">
                  <c:v>0.628</c:v>
                </c:pt>
                <c:pt idx="1388">
                  <c:v>0.72</c:v>
                </c:pt>
                <c:pt idx="1389">
                  <c:v>0.78300000000000003</c:v>
                </c:pt>
                <c:pt idx="1390">
                  <c:v>0.59599999999999997</c:v>
                </c:pt>
                <c:pt idx="1391">
                  <c:v>0.63900000000000001</c:v>
                </c:pt>
                <c:pt idx="1392">
                  <c:v>0.627</c:v>
                </c:pt>
                <c:pt idx="1393">
                  <c:v>0.74</c:v>
                </c:pt>
                <c:pt idx="1394">
                  <c:v>0.70299999999999996</c:v>
                </c:pt>
                <c:pt idx="1395">
                  <c:v>0.63900000000000001</c:v>
                </c:pt>
                <c:pt idx="1396">
                  <c:v>0.66800000000000004</c:v>
                </c:pt>
                <c:pt idx="1397">
                  <c:v>0.70299999999999996</c:v>
                </c:pt>
                <c:pt idx="1398">
                  <c:v>0.78</c:v>
                </c:pt>
                <c:pt idx="1399">
                  <c:v>0.56000000000000005</c:v>
                </c:pt>
                <c:pt idx="1400">
                  <c:v>0.65600000000000003</c:v>
                </c:pt>
                <c:pt idx="1401">
                  <c:v>0.627</c:v>
                </c:pt>
                <c:pt idx="1402">
                  <c:v>0.61099999999999999</c:v>
                </c:pt>
                <c:pt idx="1403">
                  <c:v>0.83099999999999996</c:v>
                </c:pt>
                <c:pt idx="1404">
                  <c:v>0.62</c:v>
                </c:pt>
                <c:pt idx="1405">
                  <c:v>0.65500000000000003</c:v>
                </c:pt>
                <c:pt idx="1406">
                  <c:v>0.64300000000000002</c:v>
                </c:pt>
                <c:pt idx="1407">
                  <c:v>0.77200000000000002</c:v>
                </c:pt>
                <c:pt idx="1408">
                  <c:v>0.68700000000000006</c:v>
                </c:pt>
                <c:pt idx="1409">
                  <c:v>0.66</c:v>
                </c:pt>
                <c:pt idx="1410">
                  <c:v>0.65600000000000003</c:v>
                </c:pt>
                <c:pt idx="1411">
                  <c:v>0.67500000000000004</c:v>
                </c:pt>
                <c:pt idx="1412">
                  <c:v>0.74299999999999999</c:v>
                </c:pt>
                <c:pt idx="1413">
                  <c:v>0.61199999999999999</c:v>
                </c:pt>
                <c:pt idx="1414">
                  <c:v>0.67900000000000005</c:v>
                </c:pt>
                <c:pt idx="1415">
                  <c:v>0.67600000000000005</c:v>
                </c:pt>
                <c:pt idx="1416">
                  <c:v>0.58399999999999996</c:v>
                </c:pt>
                <c:pt idx="1417">
                  <c:v>0.78300000000000003</c:v>
                </c:pt>
                <c:pt idx="1418">
                  <c:v>0.66800000000000004</c:v>
                </c:pt>
                <c:pt idx="1419">
                  <c:v>0.67600000000000005</c:v>
                </c:pt>
                <c:pt idx="1420">
                  <c:v>0.65900000000000003</c:v>
                </c:pt>
                <c:pt idx="1421">
                  <c:v>0.67500000000000004</c:v>
                </c:pt>
                <c:pt idx="1422">
                  <c:v>0.81599999999999995</c:v>
                </c:pt>
                <c:pt idx="1423">
                  <c:v>0.67100000000000004</c:v>
                </c:pt>
                <c:pt idx="1424">
                  <c:v>0.67500000000000004</c:v>
                </c:pt>
                <c:pt idx="1425">
                  <c:v>0.76400000000000001</c:v>
                </c:pt>
                <c:pt idx="1426">
                  <c:v>0.752</c:v>
                </c:pt>
                <c:pt idx="1427">
                  <c:v>0.67200000000000004</c:v>
                </c:pt>
                <c:pt idx="1428">
                  <c:v>0.628</c:v>
                </c:pt>
                <c:pt idx="1429">
                  <c:v>0.72399999999999998</c:v>
                </c:pt>
                <c:pt idx="1430">
                  <c:v>0.72299999999999998</c:v>
                </c:pt>
                <c:pt idx="1431">
                  <c:v>0.63200000000000001</c:v>
                </c:pt>
                <c:pt idx="1432">
                  <c:v>0.62</c:v>
                </c:pt>
                <c:pt idx="1433">
                  <c:v>0.67900000000000005</c:v>
                </c:pt>
                <c:pt idx="1434">
                  <c:v>0.72299999999999998</c:v>
                </c:pt>
                <c:pt idx="1435">
                  <c:v>0.85499999999999998</c:v>
                </c:pt>
                <c:pt idx="1436">
                  <c:v>0.66400000000000003</c:v>
                </c:pt>
                <c:pt idx="1437">
                  <c:v>0.67600000000000005</c:v>
                </c:pt>
                <c:pt idx="1438">
                  <c:v>0.64800000000000002</c:v>
                </c:pt>
                <c:pt idx="1439">
                  <c:v>0.77200000000000002</c:v>
                </c:pt>
                <c:pt idx="1440">
                  <c:v>0.71099999999999997</c:v>
                </c:pt>
                <c:pt idx="1441">
                  <c:v>0.64800000000000002</c:v>
                </c:pt>
                <c:pt idx="1442">
                  <c:v>0.67500000000000004</c:v>
                </c:pt>
                <c:pt idx="1443">
                  <c:v>0.64700000000000002</c:v>
                </c:pt>
                <c:pt idx="1444">
                  <c:v>0.88700000000000001</c:v>
                </c:pt>
                <c:pt idx="1445">
                  <c:v>0.63900000000000001</c:v>
                </c:pt>
                <c:pt idx="1446">
                  <c:v>0.65600000000000003</c:v>
                </c:pt>
                <c:pt idx="1447">
                  <c:v>0.66800000000000004</c:v>
                </c:pt>
                <c:pt idx="1448">
                  <c:v>0.78400000000000003</c:v>
                </c:pt>
                <c:pt idx="1449">
                  <c:v>0.70699999999999996</c:v>
                </c:pt>
                <c:pt idx="1450">
                  <c:v>0.65900000000000003</c:v>
                </c:pt>
                <c:pt idx="1451">
                  <c:v>0.63200000000000001</c:v>
                </c:pt>
                <c:pt idx="1452">
                  <c:v>0.76400000000000001</c:v>
                </c:pt>
                <c:pt idx="1453">
                  <c:v>0.76800000000000002</c:v>
                </c:pt>
                <c:pt idx="1454">
                  <c:v>0.65100000000000002</c:v>
                </c:pt>
                <c:pt idx="1455">
                  <c:v>0.71099999999999997</c:v>
                </c:pt>
                <c:pt idx="1456">
                  <c:v>0.68700000000000006</c:v>
                </c:pt>
                <c:pt idx="1457">
                  <c:v>1.292</c:v>
                </c:pt>
                <c:pt idx="1458">
                  <c:v>0.751</c:v>
                </c:pt>
                <c:pt idx="1459">
                  <c:v>0.6</c:v>
                </c:pt>
                <c:pt idx="1460">
                  <c:v>0.68400000000000005</c:v>
                </c:pt>
                <c:pt idx="1461">
                  <c:v>0.65200000000000002</c:v>
                </c:pt>
                <c:pt idx="1462">
                  <c:v>0.90800000000000003</c:v>
                </c:pt>
                <c:pt idx="1463">
                  <c:v>0.65600000000000003</c:v>
                </c:pt>
                <c:pt idx="1464">
                  <c:v>0.68700000000000006</c:v>
                </c:pt>
                <c:pt idx="1465">
                  <c:v>0.66</c:v>
                </c:pt>
                <c:pt idx="1466">
                  <c:v>0.79900000000000004</c:v>
                </c:pt>
                <c:pt idx="1467">
                  <c:v>0.62</c:v>
                </c:pt>
                <c:pt idx="1468">
                  <c:v>0.67500000000000004</c:v>
                </c:pt>
                <c:pt idx="1469">
                  <c:v>0.71099999999999997</c:v>
                </c:pt>
                <c:pt idx="1470">
                  <c:v>0.74399999999999999</c:v>
                </c:pt>
                <c:pt idx="1471">
                  <c:v>0.86</c:v>
                </c:pt>
                <c:pt idx="1472">
                  <c:v>0.628</c:v>
                </c:pt>
                <c:pt idx="1473">
                  <c:v>0.69499999999999995</c:v>
                </c:pt>
                <c:pt idx="1474">
                  <c:v>0.69599999999999995</c:v>
                </c:pt>
                <c:pt idx="1475">
                  <c:v>0.81599999999999995</c:v>
                </c:pt>
                <c:pt idx="1476">
                  <c:v>0.65500000000000003</c:v>
                </c:pt>
                <c:pt idx="1477">
                  <c:v>0.7</c:v>
                </c:pt>
                <c:pt idx="1478">
                  <c:v>0.71199999999999997</c:v>
                </c:pt>
                <c:pt idx="1479">
                  <c:v>0.81499999999999995</c:v>
                </c:pt>
                <c:pt idx="1480">
                  <c:v>0.79900000000000004</c:v>
                </c:pt>
                <c:pt idx="1481">
                  <c:v>0.67100000000000004</c:v>
                </c:pt>
                <c:pt idx="1482">
                  <c:v>0.64700000000000002</c:v>
                </c:pt>
                <c:pt idx="1483">
                  <c:v>0.66800000000000004</c:v>
                </c:pt>
                <c:pt idx="1484">
                  <c:v>0.79200000000000004</c:v>
                </c:pt>
                <c:pt idx="1485">
                  <c:v>0.72399999999999998</c:v>
                </c:pt>
                <c:pt idx="1486">
                  <c:v>0.69199999999999995</c:v>
                </c:pt>
                <c:pt idx="1487">
                  <c:v>0.80700000000000005</c:v>
                </c:pt>
                <c:pt idx="1488">
                  <c:v>0.747</c:v>
                </c:pt>
                <c:pt idx="1489">
                  <c:v>0.95499999999999996</c:v>
                </c:pt>
                <c:pt idx="1490">
                  <c:v>0.8</c:v>
                </c:pt>
                <c:pt idx="1491">
                  <c:v>0.80700000000000005</c:v>
                </c:pt>
                <c:pt idx="1492">
                  <c:v>0.80400000000000005</c:v>
                </c:pt>
                <c:pt idx="1493">
                  <c:v>0.747</c:v>
                </c:pt>
                <c:pt idx="1494">
                  <c:v>1.0629999999999999</c:v>
                </c:pt>
                <c:pt idx="1495">
                  <c:v>0.75900000000000001</c:v>
                </c:pt>
                <c:pt idx="1496">
                  <c:v>0.84299999999999997</c:v>
                </c:pt>
                <c:pt idx="1497">
                  <c:v>0.82399999999999995</c:v>
                </c:pt>
                <c:pt idx="1498">
                  <c:v>0.92700000000000005</c:v>
                </c:pt>
                <c:pt idx="1499">
                  <c:v>0.90300000000000002</c:v>
                </c:pt>
                <c:pt idx="1500">
                  <c:v>0.75900000000000001</c:v>
                </c:pt>
                <c:pt idx="1501">
                  <c:v>0.81599999999999995</c:v>
                </c:pt>
                <c:pt idx="1502">
                  <c:v>0.83599999999999997</c:v>
                </c:pt>
                <c:pt idx="1503">
                  <c:v>1.0389999999999999</c:v>
                </c:pt>
                <c:pt idx="1504">
                  <c:v>0.79600000000000004</c:v>
                </c:pt>
                <c:pt idx="1505">
                  <c:v>0.80400000000000005</c:v>
                </c:pt>
                <c:pt idx="1506">
                  <c:v>0.79200000000000004</c:v>
                </c:pt>
                <c:pt idx="1507">
                  <c:v>0.92300000000000004</c:v>
                </c:pt>
                <c:pt idx="1508">
                  <c:v>0.78800000000000003</c:v>
                </c:pt>
                <c:pt idx="1509">
                  <c:v>0.83599999999999997</c:v>
                </c:pt>
                <c:pt idx="1510">
                  <c:v>0.92400000000000004</c:v>
                </c:pt>
                <c:pt idx="1511">
                  <c:v>0.89500000000000002</c:v>
                </c:pt>
                <c:pt idx="1512">
                  <c:v>0.74299999999999999</c:v>
                </c:pt>
                <c:pt idx="1513">
                  <c:v>0.79900000000000004</c:v>
                </c:pt>
                <c:pt idx="1514">
                  <c:v>0.79100000000000004</c:v>
                </c:pt>
                <c:pt idx="1515">
                  <c:v>0.79500000000000004</c:v>
                </c:pt>
                <c:pt idx="1516">
                  <c:v>1.0309999999999999</c:v>
                </c:pt>
                <c:pt idx="1517">
                  <c:v>0.80300000000000005</c:v>
                </c:pt>
                <c:pt idx="1518">
                  <c:v>0.80700000000000005</c:v>
                </c:pt>
                <c:pt idx="1519">
                  <c:v>0.82</c:v>
                </c:pt>
                <c:pt idx="1520">
                  <c:v>0.97499999999999998</c:v>
                </c:pt>
                <c:pt idx="1521">
                  <c:v>0.91600000000000004</c:v>
                </c:pt>
                <c:pt idx="1522">
                  <c:v>0.77500000000000002</c:v>
                </c:pt>
                <c:pt idx="1523">
                  <c:v>0.77500000000000002</c:v>
                </c:pt>
                <c:pt idx="1524">
                  <c:v>0.83099999999999996</c:v>
                </c:pt>
                <c:pt idx="1525">
                  <c:v>1.056</c:v>
                </c:pt>
                <c:pt idx="1526">
                  <c:v>0.82</c:v>
                </c:pt>
                <c:pt idx="1527">
                  <c:v>0.86</c:v>
                </c:pt>
                <c:pt idx="1528">
                  <c:v>0.78</c:v>
                </c:pt>
                <c:pt idx="1529">
                  <c:v>0.82699999999999996</c:v>
                </c:pt>
                <c:pt idx="1530">
                  <c:v>0.96699999999999997</c:v>
                </c:pt>
                <c:pt idx="1531">
                  <c:v>0.79200000000000004</c:v>
                </c:pt>
                <c:pt idx="1532">
                  <c:v>0.83599999999999997</c:v>
                </c:pt>
                <c:pt idx="1533">
                  <c:v>0.79900000000000004</c:v>
                </c:pt>
                <c:pt idx="1534">
                  <c:v>1.044</c:v>
                </c:pt>
                <c:pt idx="1535">
                  <c:v>0.8</c:v>
                </c:pt>
                <c:pt idx="1536">
                  <c:v>0.84299999999999997</c:v>
                </c:pt>
                <c:pt idx="1537">
                  <c:v>0.82799999999999996</c:v>
                </c:pt>
                <c:pt idx="1538">
                  <c:v>0.77600000000000002</c:v>
                </c:pt>
                <c:pt idx="1539">
                  <c:v>1.079</c:v>
                </c:pt>
                <c:pt idx="1540">
                  <c:v>0.76400000000000001</c:v>
                </c:pt>
                <c:pt idx="1541">
                  <c:v>0.80700000000000005</c:v>
                </c:pt>
                <c:pt idx="1542">
                  <c:v>0.80300000000000005</c:v>
                </c:pt>
                <c:pt idx="1543">
                  <c:v>0.78800000000000003</c:v>
                </c:pt>
                <c:pt idx="1544">
                  <c:v>1.083</c:v>
                </c:pt>
                <c:pt idx="1545">
                  <c:v>0.79900000000000004</c:v>
                </c:pt>
                <c:pt idx="1546">
                  <c:v>0.85899999999999999</c:v>
                </c:pt>
                <c:pt idx="1547">
                  <c:v>0.79200000000000004</c:v>
                </c:pt>
                <c:pt idx="1548">
                  <c:v>0.79600000000000004</c:v>
                </c:pt>
                <c:pt idx="1549">
                  <c:v>1.1319999999999999</c:v>
                </c:pt>
                <c:pt idx="1550">
                  <c:v>0.84699999999999998</c:v>
                </c:pt>
                <c:pt idx="1551">
                  <c:v>0.88400000000000001</c:v>
                </c:pt>
                <c:pt idx="1552">
                  <c:v>0.79900000000000004</c:v>
                </c:pt>
                <c:pt idx="1553">
                  <c:v>1.048</c:v>
                </c:pt>
                <c:pt idx="1554">
                  <c:v>0.82299999999999995</c:v>
                </c:pt>
                <c:pt idx="1555">
                  <c:v>0.84699999999999998</c:v>
                </c:pt>
                <c:pt idx="1556">
                  <c:v>0.84</c:v>
                </c:pt>
                <c:pt idx="1557">
                  <c:v>0.79900000000000004</c:v>
                </c:pt>
                <c:pt idx="1558">
                  <c:v>1.028</c:v>
                </c:pt>
                <c:pt idx="1559">
                  <c:v>0.74</c:v>
                </c:pt>
                <c:pt idx="1560">
                  <c:v>0.79900000000000004</c:v>
                </c:pt>
                <c:pt idx="1561">
                  <c:v>0.83599999999999997</c:v>
                </c:pt>
                <c:pt idx="1562">
                  <c:v>0.79600000000000004</c:v>
                </c:pt>
                <c:pt idx="1563">
                  <c:v>1.1080000000000001</c:v>
                </c:pt>
                <c:pt idx="1564">
                  <c:v>0.82299999999999995</c:v>
                </c:pt>
                <c:pt idx="1565">
                  <c:v>0.80700000000000005</c:v>
                </c:pt>
                <c:pt idx="1566">
                  <c:v>0.85499999999999998</c:v>
                </c:pt>
                <c:pt idx="1567">
                  <c:v>1.0629999999999999</c:v>
                </c:pt>
                <c:pt idx="1568">
                  <c:v>0.79600000000000004</c:v>
                </c:pt>
                <c:pt idx="1569">
                  <c:v>0.83599999999999997</c:v>
                </c:pt>
                <c:pt idx="1570">
                  <c:v>0.86299999999999999</c:v>
                </c:pt>
                <c:pt idx="1571">
                  <c:v>1.056</c:v>
                </c:pt>
                <c:pt idx="1572">
                  <c:v>0.74</c:v>
                </c:pt>
                <c:pt idx="1573">
                  <c:v>0.84699999999999998</c:v>
                </c:pt>
                <c:pt idx="1574">
                  <c:v>0.85499999999999998</c:v>
                </c:pt>
                <c:pt idx="1575">
                  <c:v>0.85199999999999998</c:v>
                </c:pt>
                <c:pt idx="1576">
                  <c:v>1.0029999999999999</c:v>
                </c:pt>
                <c:pt idx="1577">
                  <c:v>0.86399999999999999</c:v>
                </c:pt>
                <c:pt idx="1578">
                  <c:v>0.84699999999999998</c:v>
                </c:pt>
                <c:pt idx="1579">
                  <c:v>0.80700000000000005</c:v>
                </c:pt>
                <c:pt idx="1580">
                  <c:v>1.0069999999999999</c:v>
                </c:pt>
                <c:pt idx="1581">
                  <c:v>0.81599999999999995</c:v>
                </c:pt>
                <c:pt idx="1582">
                  <c:v>0.86699999999999999</c:v>
                </c:pt>
                <c:pt idx="1583">
                  <c:v>0.872</c:v>
                </c:pt>
                <c:pt idx="1584">
                  <c:v>1.056</c:v>
                </c:pt>
                <c:pt idx="1585">
                  <c:v>0.752</c:v>
                </c:pt>
                <c:pt idx="1586">
                  <c:v>0.80400000000000005</c:v>
                </c:pt>
                <c:pt idx="1587">
                  <c:v>0.88700000000000001</c:v>
                </c:pt>
                <c:pt idx="1588">
                  <c:v>0.83099999999999996</c:v>
                </c:pt>
                <c:pt idx="1589">
                  <c:v>1.0640000000000001</c:v>
                </c:pt>
                <c:pt idx="1590">
                  <c:v>0.85099999999999998</c:v>
                </c:pt>
                <c:pt idx="1591">
                  <c:v>0.89900000000000002</c:v>
                </c:pt>
                <c:pt idx="1592">
                  <c:v>0.82699999999999996</c:v>
                </c:pt>
                <c:pt idx="1593">
                  <c:v>0.95099999999999996</c:v>
                </c:pt>
                <c:pt idx="1594">
                  <c:v>0.81899999999999995</c:v>
                </c:pt>
                <c:pt idx="1595">
                  <c:v>0.81599999999999995</c:v>
                </c:pt>
                <c:pt idx="1596">
                  <c:v>0.872</c:v>
                </c:pt>
                <c:pt idx="1597">
                  <c:v>1.056</c:v>
                </c:pt>
                <c:pt idx="1598">
                  <c:v>0.92300000000000004</c:v>
                </c:pt>
                <c:pt idx="1599">
                  <c:v>0.82699999999999996</c:v>
                </c:pt>
                <c:pt idx="1600">
                  <c:v>0.85599999999999998</c:v>
                </c:pt>
                <c:pt idx="1601">
                  <c:v>0.81899999999999995</c:v>
                </c:pt>
                <c:pt idx="1602">
                  <c:v>1.048</c:v>
                </c:pt>
                <c:pt idx="1603">
                  <c:v>0.88400000000000001</c:v>
                </c:pt>
                <c:pt idx="1604">
                  <c:v>0.90300000000000002</c:v>
                </c:pt>
                <c:pt idx="1605">
                  <c:v>0.83599999999999997</c:v>
                </c:pt>
                <c:pt idx="1606">
                  <c:v>1.052</c:v>
                </c:pt>
                <c:pt idx="1607">
                  <c:v>0.91200000000000003</c:v>
                </c:pt>
                <c:pt idx="1608">
                  <c:v>0.86299999999999999</c:v>
                </c:pt>
                <c:pt idx="1609">
                  <c:v>0.90800000000000003</c:v>
                </c:pt>
                <c:pt idx="1610">
                  <c:v>0.93200000000000005</c:v>
                </c:pt>
                <c:pt idx="1611">
                  <c:v>0.97499999999999998</c:v>
                </c:pt>
                <c:pt idx="1612">
                  <c:v>0.81899999999999995</c:v>
                </c:pt>
                <c:pt idx="1613">
                  <c:v>0.90300000000000002</c:v>
                </c:pt>
                <c:pt idx="1614">
                  <c:v>0.89500000000000002</c:v>
                </c:pt>
                <c:pt idx="1615">
                  <c:v>0.84399999999999997</c:v>
                </c:pt>
                <c:pt idx="1616">
                  <c:v>1.0880000000000001</c:v>
                </c:pt>
                <c:pt idx="1617">
                  <c:v>0.92700000000000005</c:v>
                </c:pt>
                <c:pt idx="1618">
                  <c:v>0.875</c:v>
                </c:pt>
                <c:pt idx="1619">
                  <c:v>1.5</c:v>
                </c:pt>
                <c:pt idx="1620">
                  <c:v>1.127</c:v>
                </c:pt>
                <c:pt idx="1621">
                  <c:v>0.81599999999999995</c:v>
                </c:pt>
                <c:pt idx="1622">
                  <c:v>0.84699999999999998</c:v>
                </c:pt>
                <c:pt idx="1623">
                  <c:v>0.9</c:v>
                </c:pt>
                <c:pt idx="1624">
                  <c:v>1.071</c:v>
                </c:pt>
                <c:pt idx="1625">
                  <c:v>0.89200000000000002</c:v>
                </c:pt>
                <c:pt idx="1626">
                  <c:v>0.89500000000000002</c:v>
                </c:pt>
                <c:pt idx="1627">
                  <c:v>0.84699999999999998</c:v>
                </c:pt>
                <c:pt idx="1628">
                  <c:v>0.96</c:v>
                </c:pt>
                <c:pt idx="1629">
                  <c:v>1.08</c:v>
                </c:pt>
                <c:pt idx="1630">
                  <c:v>0.83599999999999997</c:v>
                </c:pt>
                <c:pt idx="1631">
                  <c:v>0.871</c:v>
                </c:pt>
                <c:pt idx="1632">
                  <c:v>0.90800000000000003</c:v>
                </c:pt>
                <c:pt idx="1633">
                  <c:v>1.0640000000000001</c:v>
                </c:pt>
                <c:pt idx="1634">
                  <c:v>0.89200000000000002</c:v>
                </c:pt>
                <c:pt idx="1635">
                  <c:v>0.86399999999999999</c:v>
                </c:pt>
                <c:pt idx="1636">
                  <c:v>0.91500000000000004</c:v>
                </c:pt>
                <c:pt idx="1637">
                  <c:v>0.90700000000000003</c:v>
                </c:pt>
                <c:pt idx="1638">
                  <c:v>1.071</c:v>
                </c:pt>
                <c:pt idx="1639">
                  <c:v>0.84399999999999997</c:v>
                </c:pt>
                <c:pt idx="1640">
                  <c:v>0.96</c:v>
                </c:pt>
                <c:pt idx="1641">
                  <c:v>0.86399999999999999</c:v>
                </c:pt>
                <c:pt idx="1642">
                  <c:v>1.1439999999999999</c:v>
                </c:pt>
                <c:pt idx="1643">
                  <c:v>0.88400000000000001</c:v>
                </c:pt>
                <c:pt idx="1644">
                  <c:v>0.88400000000000001</c:v>
                </c:pt>
                <c:pt idx="1645">
                  <c:v>1.008</c:v>
                </c:pt>
                <c:pt idx="1646">
                  <c:v>1.0309999999999999</c:v>
                </c:pt>
                <c:pt idx="1647">
                  <c:v>0.85899999999999999</c:v>
                </c:pt>
                <c:pt idx="1648">
                  <c:v>0.82399999999999995</c:v>
                </c:pt>
                <c:pt idx="1649">
                  <c:v>0.91900000000000004</c:v>
                </c:pt>
                <c:pt idx="1650">
                  <c:v>1.079</c:v>
                </c:pt>
                <c:pt idx="1651">
                  <c:v>0.98</c:v>
                </c:pt>
                <c:pt idx="1652">
                  <c:v>0.84399999999999997</c:v>
                </c:pt>
                <c:pt idx="1653">
                  <c:v>0.91500000000000004</c:v>
                </c:pt>
                <c:pt idx="1654">
                  <c:v>0.86299999999999999</c:v>
                </c:pt>
                <c:pt idx="1655">
                  <c:v>1.179</c:v>
                </c:pt>
                <c:pt idx="1656">
                  <c:v>0.91100000000000003</c:v>
                </c:pt>
                <c:pt idx="1657">
                  <c:v>0.94299999999999995</c:v>
                </c:pt>
                <c:pt idx="1658">
                  <c:v>0.95099999999999996</c:v>
                </c:pt>
                <c:pt idx="1659">
                  <c:v>1.147</c:v>
                </c:pt>
                <c:pt idx="1660">
                  <c:v>0.94799999999999995</c:v>
                </c:pt>
                <c:pt idx="1661">
                  <c:v>0.89500000000000002</c:v>
                </c:pt>
                <c:pt idx="1662">
                  <c:v>0.94</c:v>
                </c:pt>
                <c:pt idx="1663">
                  <c:v>1.1479999999999999</c:v>
                </c:pt>
                <c:pt idx="1664">
                  <c:v>0.89200000000000002</c:v>
                </c:pt>
                <c:pt idx="1665">
                  <c:v>0.88700000000000001</c:v>
                </c:pt>
                <c:pt idx="1666">
                  <c:v>1.0589999999999999</c:v>
                </c:pt>
                <c:pt idx="1667">
                  <c:v>1.0189999999999999</c:v>
                </c:pt>
                <c:pt idx="1668">
                  <c:v>0.91900000000000004</c:v>
                </c:pt>
                <c:pt idx="1669">
                  <c:v>0.92300000000000004</c:v>
                </c:pt>
                <c:pt idx="1670">
                  <c:v>0.96299999999999997</c:v>
                </c:pt>
                <c:pt idx="1671">
                  <c:v>1.1200000000000001</c:v>
                </c:pt>
                <c:pt idx="1672">
                  <c:v>0.86399999999999999</c:v>
                </c:pt>
                <c:pt idx="1673">
                  <c:v>0.97499999999999998</c:v>
                </c:pt>
                <c:pt idx="1674">
                  <c:v>0.93200000000000005</c:v>
                </c:pt>
                <c:pt idx="1675">
                  <c:v>1.091</c:v>
                </c:pt>
                <c:pt idx="1676">
                  <c:v>0.92800000000000005</c:v>
                </c:pt>
                <c:pt idx="1677">
                  <c:v>0.94299999999999995</c:v>
                </c:pt>
                <c:pt idx="1678">
                  <c:v>1.0589999999999999</c:v>
                </c:pt>
                <c:pt idx="1679">
                  <c:v>1.02</c:v>
                </c:pt>
                <c:pt idx="1680">
                  <c:v>0.85899999999999999</c:v>
                </c:pt>
                <c:pt idx="1681">
                  <c:v>0.98</c:v>
                </c:pt>
                <c:pt idx="1682">
                  <c:v>0.996</c:v>
                </c:pt>
                <c:pt idx="1683">
                  <c:v>0.996</c:v>
                </c:pt>
                <c:pt idx="1684">
                  <c:v>0.97599999999999998</c:v>
                </c:pt>
                <c:pt idx="1685">
                  <c:v>0.96799999999999997</c:v>
                </c:pt>
                <c:pt idx="1686">
                  <c:v>1.016</c:v>
                </c:pt>
                <c:pt idx="1687">
                  <c:v>1.0189999999999999</c:v>
                </c:pt>
                <c:pt idx="1688">
                  <c:v>0.89500000000000002</c:v>
                </c:pt>
                <c:pt idx="1689">
                  <c:v>0.96</c:v>
                </c:pt>
                <c:pt idx="1690">
                  <c:v>1.004</c:v>
                </c:pt>
                <c:pt idx="1691">
                  <c:v>1.0109999999999999</c:v>
                </c:pt>
                <c:pt idx="1692">
                  <c:v>0.96399999999999997</c:v>
                </c:pt>
                <c:pt idx="1693">
                  <c:v>0.96799999999999997</c:v>
                </c:pt>
                <c:pt idx="1694">
                  <c:v>1.155</c:v>
                </c:pt>
                <c:pt idx="1695">
                  <c:v>1.0189999999999999</c:v>
                </c:pt>
                <c:pt idx="1696">
                  <c:v>0.96699999999999997</c:v>
                </c:pt>
                <c:pt idx="1697">
                  <c:v>0.96399999999999997</c:v>
                </c:pt>
                <c:pt idx="1698">
                  <c:v>1.1080000000000001</c:v>
                </c:pt>
                <c:pt idx="1699">
                  <c:v>0.94699999999999995</c:v>
                </c:pt>
                <c:pt idx="1700">
                  <c:v>0.98</c:v>
                </c:pt>
                <c:pt idx="1701">
                  <c:v>1.016</c:v>
                </c:pt>
                <c:pt idx="1702">
                  <c:v>1.171</c:v>
                </c:pt>
                <c:pt idx="1703">
                  <c:v>0.84399999999999997</c:v>
                </c:pt>
                <c:pt idx="1704">
                  <c:v>0.88</c:v>
                </c:pt>
                <c:pt idx="1705">
                  <c:v>0.98799999999999999</c:v>
                </c:pt>
                <c:pt idx="1706">
                  <c:v>1.2</c:v>
                </c:pt>
                <c:pt idx="1707">
                  <c:v>0.93200000000000005</c:v>
                </c:pt>
                <c:pt idx="1708">
                  <c:v>0.98</c:v>
                </c:pt>
                <c:pt idx="1709">
                  <c:v>1.044</c:v>
                </c:pt>
                <c:pt idx="1710">
                  <c:v>1.044</c:v>
                </c:pt>
                <c:pt idx="1711">
                  <c:v>0.879</c:v>
                </c:pt>
                <c:pt idx="1712">
                  <c:v>0.86799999999999999</c:v>
                </c:pt>
                <c:pt idx="1713">
                  <c:v>0.92700000000000005</c:v>
                </c:pt>
                <c:pt idx="1714">
                  <c:v>1.107</c:v>
                </c:pt>
                <c:pt idx="1715">
                  <c:v>0.93200000000000005</c:v>
                </c:pt>
                <c:pt idx="1716">
                  <c:v>0.92700000000000005</c:v>
                </c:pt>
                <c:pt idx="1717">
                  <c:v>0.98799999999999999</c:v>
                </c:pt>
                <c:pt idx="1718">
                  <c:v>1.155</c:v>
                </c:pt>
                <c:pt idx="1719">
                  <c:v>1.0189999999999999</c:v>
                </c:pt>
                <c:pt idx="1720">
                  <c:v>0.96299999999999997</c:v>
                </c:pt>
                <c:pt idx="1721">
                  <c:v>1.016</c:v>
                </c:pt>
                <c:pt idx="1722">
                  <c:v>1.18</c:v>
                </c:pt>
                <c:pt idx="1723">
                  <c:v>0.91200000000000003</c:v>
                </c:pt>
                <c:pt idx="1724">
                  <c:v>0.98</c:v>
                </c:pt>
                <c:pt idx="1725">
                  <c:v>1.004</c:v>
                </c:pt>
                <c:pt idx="1726">
                  <c:v>1.127</c:v>
                </c:pt>
                <c:pt idx="1727">
                  <c:v>0.97099999999999997</c:v>
                </c:pt>
                <c:pt idx="1728">
                  <c:v>0.90300000000000002</c:v>
                </c:pt>
                <c:pt idx="1729">
                  <c:v>1.028</c:v>
                </c:pt>
                <c:pt idx="1730">
                  <c:v>1.1919999999999999</c:v>
                </c:pt>
                <c:pt idx="1731">
                  <c:v>0.92</c:v>
                </c:pt>
                <c:pt idx="1732">
                  <c:v>1.024</c:v>
                </c:pt>
                <c:pt idx="1733">
                  <c:v>0.98699999999999999</c:v>
                </c:pt>
                <c:pt idx="1734">
                  <c:v>1.224</c:v>
                </c:pt>
                <c:pt idx="1735">
                  <c:v>0.93600000000000005</c:v>
                </c:pt>
                <c:pt idx="1736">
                  <c:v>0.92300000000000004</c:v>
                </c:pt>
                <c:pt idx="1737">
                  <c:v>0.93200000000000005</c:v>
                </c:pt>
                <c:pt idx="1738">
                  <c:v>1.1719999999999999</c:v>
                </c:pt>
                <c:pt idx="1739">
                  <c:v>0.92700000000000005</c:v>
                </c:pt>
                <c:pt idx="1740">
                  <c:v>0.96299999999999997</c:v>
                </c:pt>
                <c:pt idx="1741">
                  <c:v>1.008</c:v>
                </c:pt>
                <c:pt idx="1742">
                  <c:v>1.1719999999999999</c:v>
                </c:pt>
                <c:pt idx="1743">
                  <c:v>0.94299999999999995</c:v>
                </c:pt>
                <c:pt idx="1744">
                  <c:v>1.008</c:v>
                </c:pt>
                <c:pt idx="1745">
                  <c:v>1.0309999999999999</c:v>
                </c:pt>
                <c:pt idx="1746">
                  <c:v>1.1240000000000001</c:v>
                </c:pt>
                <c:pt idx="1747">
                  <c:v>0.89600000000000002</c:v>
                </c:pt>
                <c:pt idx="1748">
                  <c:v>1.036</c:v>
                </c:pt>
                <c:pt idx="1749">
                  <c:v>1.0760000000000001</c:v>
                </c:pt>
                <c:pt idx="1750">
                  <c:v>1.147</c:v>
                </c:pt>
                <c:pt idx="1751">
                  <c:v>0.92300000000000004</c:v>
                </c:pt>
                <c:pt idx="1752">
                  <c:v>0.98</c:v>
                </c:pt>
                <c:pt idx="1753">
                  <c:v>0.98</c:v>
                </c:pt>
                <c:pt idx="1754">
                  <c:v>1.0669999999999999</c:v>
                </c:pt>
                <c:pt idx="1755">
                  <c:v>0.872</c:v>
                </c:pt>
                <c:pt idx="1756">
                  <c:v>1.4079999999999999</c:v>
                </c:pt>
                <c:pt idx="1757">
                  <c:v>1.0589999999999999</c:v>
                </c:pt>
                <c:pt idx="1758">
                  <c:v>0.81200000000000006</c:v>
                </c:pt>
                <c:pt idx="1759">
                  <c:v>0.80400000000000005</c:v>
                </c:pt>
                <c:pt idx="1760">
                  <c:v>0.92800000000000005</c:v>
                </c:pt>
                <c:pt idx="1761">
                  <c:v>0.97599999999999998</c:v>
                </c:pt>
                <c:pt idx="1762">
                  <c:v>0.86699999999999999</c:v>
                </c:pt>
                <c:pt idx="1763">
                  <c:v>0.85899999999999999</c:v>
                </c:pt>
                <c:pt idx="1764">
                  <c:v>1.147</c:v>
                </c:pt>
                <c:pt idx="1765">
                  <c:v>0.75600000000000001</c:v>
                </c:pt>
                <c:pt idx="1766">
                  <c:v>0.81599999999999995</c:v>
                </c:pt>
                <c:pt idx="1767">
                  <c:v>0.90800000000000003</c:v>
                </c:pt>
                <c:pt idx="1768">
                  <c:v>1.06</c:v>
                </c:pt>
                <c:pt idx="1769">
                  <c:v>0.83899999999999997</c:v>
                </c:pt>
                <c:pt idx="1770">
                  <c:v>0.875</c:v>
                </c:pt>
                <c:pt idx="1771">
                  <c:v>0.85099999999999998</c:v>
                </c:pt>
                <c:pt idx="1772">
                  <c:v>1.0760000000000001</c:v>
                </c:pt>
                <c:pt idx="1773">
                  <c:v>0.89500000000000002</c:v>
                </c:pt>
                <c:pt idx="1774">
                  <c:v>0.86399999999999999</c:v>
                </c:pt>
                <c:pt idx="1775">
                  <c:v>0.98799999999999999</c:v>
                </c:pt>
                <c:pt idx="1776">
                  <c:v>1.115</c:v>
                </c:pt>
                <c:pt idx="1777">
                  <c:v>0.97499999999999998</c:v>
                </c:pt>
                <c:pt idx="1778">
                  <c:v>1.0589999999999999</c:v>
                </c:pt>
                <c:pt idx="1779">
                  <c:v>0.88</c:v>
                </c:pt>
                <c:pt idx="1780">
                  <c:v>1.3069999999999999</c:v>
                </c:pt>
                <c:pt idx="1781">
                  <c:v>1</c:v>
                </c:pt>
                <c:pt idx="1782">
                  <c:v>1.0029999999999999</c:v>
                </c:pt>
                <c:pt idx="1783">
                  <c:v>1.236</c:v>
                </c:pt>
                <c:pt idx="1784">
                  <c:v>1.0429999999999999</c:v>
                </c:pt>
                <c:pt idx="1785">
                  <c:v>1.0349999999999999</c:v>
                </c:pt>
                <c:pt idx="1786">
                  <c:v>1.036</c:v>
                </c:pt>
                <c:pt idx="1787">
                  <c:v>1.256</c:v>
                </c:pt>
                <c:pt idx="1788">
                  <c:v>0.98699999999999999</c:v>
                </c:pt>
                <c:pt idx="1789">
                  <c:v>1.048</c:v>
                </c:pt>
                <c:pt idx="1790">
                  <c:v>1.1919999999999999</c:v>
                </c:pt>
                <c:pt idx="1791">
                  <c:v>1.0720000000000001</c:v>
                </c:pt>
                <c:pt idx="1792">
                  <c:v>1</c:v>
                </c:pt>
                <c:pt idx="1793">
                  <c:v>1.083</c:v>
                </c:pt>
                <c:pt idx="1794">
                  <c:v>1.175</c:v>
                </c:pt>
                <c:pt idx="1795">
                  <c:v>1.079</c:v>
                </c:pt>
                <c:pt idx="1796">
                  <c:v>1.0309999999999999</c:v>
                </c:pt>
                <c:pt idx="1797">
                  <c:v>1.0229999999999999</c:v>
                </c:pt>
                <c:pt idx="1798">
                  <c:v>1.18</c:v>
                </c:pt>
                <c:pt idx="1799">
                  <c:v>0.94299999999999995</c:v>
                </c:pt>
                <c:pt idx="1800">
                  <c:v>1.0029999999999999</c:v>
                </c:pt>
                <c:pt idx="1801">
                  <c:v>1.0589999999999999</c:v>
                </c:pt>
                <c:pt idx="1802">
                  <c:v>1.2150000000000001</c:v>
                </c:pt>
                <c:pt idx="1803">
                  <c:v>0.94399999999999995</c:v>
                </c:pt>
                <c:pt idx="1804">
                  <c:v>0.99099999999999999</c:v>
                </c:pt>
                <c:pt idx="1805">
                  <c:v>1.0640000000000001</c:v>
                </c:pt>
                <c:pt idx="1806">
                  <c:v>1.1599999999999999</c:v>
                </c:pt>
                <c:pt idx="1807">
                  <c:v>1.1439999999999999</c:v>
                </c:pt>
                <c:pt idx="1808">
                  <c:v>0.93200000000000005</c:v>
                </c:pt>
                <c:pt idx="1809">
                  <c:v>0.99099999999999999</c:v>
                </c:pt>
                <c:pt idx="1810">
                  <c:v>0.96399999999999997</c:v>
                </c:pt>
                <c:pt idx="1811">
                  <c:v>1.375</c:v>
                </c:pt>
                <c:pt idx="1812">
                  <c:v>0.98299999999999998</c:v>
                </c:pt>
                <c:pt idx="1813">
                  <c:v>0.97499999999999998</c:v>
                </c:pt>
                <c:pt idx="1814">
                  <c:v>1.024</c:v>
                </c:pt>
                <c:pt idx="1815">
                  <c:v>1.2310000000000001</c:v>
                </c:pt>
                <c:pt idx="1816">
                  <c:v>1.048</c:v>
                </c:pt>
                <c:pt idx="1817">
                  <c:v>1.048</c:v>
                </c:pt>
                <c:pt idx="1818">
                  <c:v>1.1870000000000001</c:v>
                </c:pt>
                <c:pt idx="1819">
                  <c:v>0.96299999999999997</c:v>
                </c:pt>
                <c:pt idx="1820">
                  <c:v>0.96799999999999997</c:v>
                </c:pt>
                <c:pt idx="1821">
                  <c:v>1.1679999999999999</c:v>
                </c:pt>
                <c:pt idx="1822">
                  <c:v>1.1990000000000001</c:v>
                </c:pt>
                <c:pt idx="1823">
                  <c:v>1.056</c:v>
                </c:pt>
                <c:pt idx="1824">
                  <c:v>1.0960000000000001</c:v>
                </c:pt>
                <c:pt idx="1825">
                  <c:v>1.248</c:v>
                </c:pt>
                <c:pt idx="1826">
                  <c:v>1.016</c:v>
                </c:pt>
                <c:pt idx="1827">
                  <c:v>0.98699999999999999</c:v>
                </c:pt>
                <c:pt idx="1828">
                  <c:v>1.1950000000000001</c:v>
                </c:pt>
                <c:pt idx="1829">
                  <c:v>1.1679999999999999</c:v>
                </c:pt>
                <c:pt idx="1830">
                  <c:v>1.0189999999999999</c:v>
                </c:pt>
                <c:pt idx="1831">
                  <c:v>1.0760000000000001</c:v>
                </c:pt>
                <c:pt idx="1832">
                  <c:v>1.2110000000000001</c:v>
                </c:pt>
                <c:pt idx="1833">
                  <c:v>1.079</c:v>
                </c:pt>
                <c:pt idx="1834">
                  <c:v>1.0109999999999999</c:v>
                </c:pt>
                <c:pt idx="1835">
                  <c:v>1.0840000000000001</c:v>
                </c:pt>
                <c:pt idx="1836">
                  <c:v>1.171</c:v>
                </c:pt>
                <c:pt idx="1837">
                  <c:v>1.079</c:v>
                </c:pt>
                <c:pt idx="1838">
                  <c:v>1.0189999999999999</c:v>
                </c:pt>
                <c:pt idx="1839">
                  <c:v>1.016</c:v>
                </c:pt>
                <c:pt idx="1840">
                  <c:v>1.135</c:v>
                </c:pt>
                <c:pt idx="1841">
                  <c:v>1.2070000000000001</c:v>
                </c:pt>
                <c:pt idx="1842">
                  <c:v>1.008</c:v>
                </c:pt>
                <c:pt idx="1843">
                  <c:v>1.087</c:v>
                </c:pt>
                <c:pt idx="1844">
                  <c:v>1.0760000000000001</c:v>
                </c:pt>
                <c:pt idx="1845">
                  <c:v>1.2589999999999999</c:v>
                </c:pt>
                <c:pt idx="1846">
                  <c:v>1.0189999999999999</c:v>
                </c:pt>
                <c:pt idx="1847">
                  <c:v>1.099</c:v>
                </c:pt>
                <c:pt idx="1848">
                  <c:v>1.208</c:v>
                </c:pt>
                <c:pt idx="1849">
                  <c:v>1.0429999999999999</c:v>
                </c:pt>
                <c:pt idx="1850">
                  <c:v>1.0509999999999999</c:v>
                </c:pt>
                <c:pt idx="1851">
                  <c:v>1.107</c:v>
                </c:pt>
                <c:pt idx="1852">
                  <c:v>1.2909999999999999</c:v>
                </c:pt>
                <c:pt idx="1853">
                  <c:v>1.048</c:v>
                </c:pt>
                <c:pt idx="1854">
                  <c:v>1.0389999999999999</c:v>
                </c:pt>
                <c:pt idx="1855">
                  <c:v>1.036</c:v>
                </c:pt>
                <c:pt idx="1856">
                  <c:v>1.2230000000000001</c:v>
                </c:pt>
                <c:pt idx="1857">
                  <c:v>1.028</c:v>
                </c:pt>
                <c:pt idx="1858">
                  <c:v>1.1120000000000001</c:v>
                </c:pt>
                <c:pt idx="1859">
                  <c:v>1.3069999999999999</c:v>
                </c:pt>
                <c:pt idx="1860">
                  <c:v>1</c:v>
                </c:pt>
                <c:pt idx="1861">
                  <c:v>1.0720000000000001</c:v>
                </c:pt>
                <c:pt idx="1862">
                  <c:v>1.0720000000000001</c:v>
                </c:pt>
                <c:pt idx="1863">
                  <c:v>1.2549999999999999</c:v>
                </c:pt>
                <c:pt idx="1864">
                  <c:v>1.0189999999999999</c:v>
                </c:pt>
                <c:pt idx="1865">
                  <c:v>1.135</c:v>
                </c:pt>
                <c:pt idx="1866">
                  <c:v>1.323</c:v>
                </c:pt>
                <c:pt idx="1867">
                  <c:v>1.1080000000000001</c:v>
                </c:pt>
                <c:pt idx="1868">
                  <c:v>1</c:v>
                </c:pt>
                <c:pt idx="1869">
                  <c:v>1.0589999999999999</c:v>
                </c:pt>
                <c:pt idx="1870">
                  <c:v>1.296</c:v>
                </c:pt>
                <c:pt idx="1871">
                  <c:v>0.92300000000000004</c:v>
                </c:pt>
                <c:pt idx="1872">
                  <c:v>1.127</c:v>
                </c:pt>
                <c:pt idx="1873">
                  <c:v>1.1830000000000001</c:v>
                </c:pt>
                <c:pt idx="1874">
                  <c:v>1.0720000000000001</c:v>
                </c:pt>
                <c:pt idx="1875">
                  <c:v>1.0589999999999999</c:v>
                </c:pt>
                <c:pt idx="1876">
                  <c:v>1.1319999999999999</c:v>
                </c:pt>
                <c:pt idx="1877">
                  <c:v>1.18</c:v>
                </c:pt>
                <c:pt idx="1878">
                  <c:v>1.079</c:v>
                </c:pt>
                <c:pt idx="1879">
                  <c:v>0.98299999999999998</c:v>
                </c:pt>
                <c:pt idx="1880">
                  <c:v>1.119</c:v>
                </c:pt>
                <c:pt idx="1881">
                  <c:v>1.248</c:v>
                </c:pt>
                <c:pt idx="1882">
                  <c:v>1.1319999999999999</c:v>
                </c:pt>
                <c:pt idx="1883">
                  <c:v>1.127</c:v>
                </c:pt>
                <c:pt idx="1884">
                  <c:v>1.111</c:v>
                </c:pt>
                <c:pt idx="1885">
                  <c:v>1.244</c:v>
                </c:pt>
                <c:pt idx="1886">
                  <c:v>0.96799999999999997</c:v>
                </c:pt>
                <c:pt idx="1887">
                  <c:v>1.056</c:v>
                </c:pt>
                <c:pt idx="1888">
                  <c:v>1.0880000000000001</c:v>
                </c:pt>
                <c:pt idx="1889">
                  <c:v>1.3069999999999999</c:v>
                </c:pt>
                <c:pt idx="1890">
                  <c:v>1.107</c:v>
                </c:pt>
                <c:pt idx="1891">
                  <c:v>1.1120000000000001</c:v>
                </c:pt>
                <c:pt idx="1892">
                  <c:v>1.3120000000000001</c:v>
                </c:pt>
                <c:pt idx="1893">
                  <c:v>1.004</c:v>
                </c:pt>
                <c:pt idx="1894">
                  <c:v>1.0149999999999999</c:v>
                </c:pt>
                <c:pt idx="1895">
                  <c:v>1.08</c:v>
                </c:pt>
                <c:pt idx="1896">
                  <c:v>1.2989999999999999</c:v>
                </c:pt>
                <c:pt idx="1897">
                  <c:v>1.099</c:v>
                </c:pt>
                <c:pt idx="1898">
                  <c:v>1.048</c:v>
                </c:pt>
                <c:pt idx="1899">
                  <c:v>1.3069999999999999</c:v>
                </c:pt>
                <c:pt idx="1900">
                  <c:v>1.087</c:v>
                </c:pt>
                <c:pt idx="1901">
                  <c:v>1.2110000000000001</c:v>
                </c:pt>
                <c:pt idx="1902">
                  <c:v>1.2789999999999999</c:v>
                </c:pt>
                <c:pt idx="1903">
                  <c:v>1.036</c:v>
                </c:pt>
                <c:pt idx="1904">
                  <c:v>1.0389999999999999</c:v>
                </c:pt>
                <c:pt idx="1905">
                  <c:v>1.367</c:v>
                </c:pt>
                <c:pt idx="1906">
                  <c:v>0.97199999999999998</c:v>
                </c:pt>
                <c:pt idx="1907">
                  <c:v>1.115</c:v>
                </c:pt>
                <c:pt idx="1908">
                  <c:v>1.0840000000000001</c:v>
                </c:pt>
                <c:pt idx="1909">
                  <c:v>1.339</c:v>
                </c:pt>
                <c:pt idx="1910">
                  <c:v>1.083</c:v>
                </c:pt>
                <c:pt idx="1911">
                  <c:v>1.1279999999999999</c:v>
                </c:pt>
                <c:pt idx="1912">
                  <c:v>1.2989999999999999</c:v>
                </c:pt>
                <c:pt idx="1913">
                  <c:v>1.091</c:v>
                </c:pt>
                <c:pt idx="1914">
                  <c:v>1.123</c:v>
                </c:pt>
                <c:pt idx="1915">
                  <c:v>1.0669999999999999</c:v>
                </c:pt>
                <c:pt idx="1916">
                  <c:v>1.256</c:v>
                </c:pt>
                <c:pt idx="1917">
                  <c:v>1.0389999999999999</c:v>
                </c:pt>
                <c:pt idx="1918">
                  <c:v>1.1599999999999999</c:v>
                </c:pt>
                <c:pt idx="1919">
                  <c:v>1.788</c:v>
                </c:pt>
                <c:pt idx="1920">
                  <c:v>1.3360000000000001</c:v>
                </c:pt>
                <c:pt idx="1921">
                  <c:v>1.0069999999999999</c:v>
                </c:pt>
                <c:pt idx="1922">
                  <c:v>1.155</c:v>
                </c:pt>
                <c:pt idx="1923">
                  <c:v>1.3109999999999999</c:v>
                </c:pt>
                <c:pt idx="1924">
                  <c:v>1.0589999999999999</c:v>
                </c:pt>
                <c:pt idx="1925">
                  <c:v>1.1120000000000001</c:v>
                </c:pt>
                <c:pt idx="1926">
                  <c:v>1.3440000000000001</c:v>
                </c:pt>
                <c:pt idx="1927">
                  <c:v>1.0920000000000001</c:v>
                </c:pt>
                <c:pt idx="1928">
                  <c:v>1.1080000000000001</c:v>
                </c:pt>
                <c:pt idx="1929">
                  <c:v>1.2989999999999999</c:v>
                </c:pt>
                <c:pt idx="1930">
                  <c:v>1.0309999999999999</c:v>
                </c:pt>
                <c:pt idx="1931">
                  <c:v>1.135</c:v>
                </c:pt>
                <c:pt idx="1932">
                  <c:v>1.012</c:v>
                </c:pt>
                <c:pt idx="1933">
                  <c:v>1.448</c:v>
                </c:pt>
                <c:pt idx="1934">
                  <c:v>1.139</c:v>
                </c:pt>
                <c:pt idx="1935">
                  <c:v>1.099</c:v>
                </c:pt>
                <c:pt idx="1936">
                  <c:v>1.3360000000000001</c:v>
                </c:pt>
                <c:pt idx="1937">
                  <c:v>1.091</c:v>
                </c:pt>
                <c:pt idx="1938">
                  <c:v>1.0349999999999999</c:v>
                </c:pt>
                <c:pt idx="1939">
                  <c:v>1.1919999999999999</c:v>
                </c:pt>
                <c:pt idx="1940">
                  <c:v>1.115</c:v>
                </c:pt>
                <c:pt idx="1941">
                  <c:v>1.071</c:v>
                </c:pt>
                <c:pt idx="1942">
                  <c:v>1.1439999999999999</c:v>
                </c:pt>
                <c:pt idx="1943">
                  <c:v>1.331</c:v>
                </c:pt>
                <c:pt idx="1944">
                  <c:v>0.996</c:v>
                </c:pt>
                <c:pt idx="1945">
                  <c:v>1.115</c:v>
                </c:pt>
                <c:pt idx="1946">
                  <c:v>1.0920000000000001</c:v>
                </c:pt>
                <c:pt idx="1947">
                  <c:v>1.3360000000000001</c:v>
                </c:pt>
                <c:pt idx="1948">
                  <c:v>0.99099999999999999</c:v>
                </c:pt>
                <c:pt idx="1949">
                  <c:v>1.1439999999999999</c:v>
                </c:pt>
                <c:pt idx="1950">
                  <c:v>1.1519999999999999</c:v>
                </c:pt>
                <c:pt idx="1951">
                  <c:v>1.4670000000000001</c:v>
                </c:pt>
                <c:pt idx="1952">
                  <c:v>1.06</c:v>
                </c:pt>
                <c:pt idx="1953">
                  <c:v>1.0840000000000001</c:v>
                </c:pt>
                <c:pt idx="1954">
                  <c:v>1.248</c:v>
                </c:pt>
                <c:pt idx="1955">
                  <c:v>1.1439999999999999</c:v>
                </c:pt>
                <c:pt idx="1956">
                  <c:v>1.147</c:v>
                </c:pt>
                <c:pt idx="1957">
                  <c:v>1.1439999999999999</c:v>
                </c:pt>
                <c:pt idx="1958">
                  <c:v>1.3360000000000001</c:v>
                </c:pt>
                <c:pt idx="1959">
                  <c:v>1.0720000000000001</c:v>
                </c:pt>
                <c:pt idx="1960">
                  <c:v>1.099</c:v>
                </c:pt>
                <c:pt idx="1961">
                  <c:v>1.284</c:v>
                </c:pt>
                <c:pt idx="1962">
                  <c:v>1.1000000000000001</c:v>
                </c:pt>
                <c:pt idx="1963">
                  <c:v>1.1519999999999999</c:v>
                </c:pt>
                <c:pt idx="1964">
                  <c:v>1.256</c:v>
                </c:pt>
                <c:pt idx="1965">
                  <c:v>1.4359999999999999</c:v>
                </c:pt>
                <c:pt idx="1966">
                  <c:v>1.099</c:v>
                </c:pt>
                <c:pt idx="1967">
                  <c:v>1.147</c:v>
                </c:pt>
                <c:pt idx="1968">
                  <c:v>1.323</c:v>
                </c:pt>
                <c:pt idx="1969">
                  <c:v>1.0389999999999999</c:v>
                </c:pt>
                <c:pt idx="1970">
                  <c:v>1.1439999999999999</c:v>
                </c:pt>
                <c:pt idx="1971">
                  <c:v>1.2629999999999999</c:v>
                </c:pt>
                <c:pt idx="1972">
                  <c:v>1.268</c:v>
                </c:pt>
                <c:pt idx="1973">
                  <c:v>1.135</c:v>
                </c:pt>
                <c:pt idx="1974">
                  <c:v>1.2829999999999999</c:v>
                </c:pt>
                <c:pt idx="1975">
                  <c:v>1.3839999999999999</c:v>
                </c:pt>
                <c:pt idx="1976">
                  <c:v>1.1000000000000001</c:v>
                </c:pt>
                <c:pt idx="1977">
                  <c:v>1.0029999999999999</c:v>
                </c:pt>
                <c:pt idx="1978">
                  <c:v>1.1479999999999999</c:v>
                </c:pt>
                <c:pt idx="1979">
                  <c:v>0.995</c:v>
                </c:pt>
                <c:pt idx="1980">
                  <c:v>0.96699999999999997</c:v>
                </c:pt>
                <c:pt idx="1981">
                  <c:v>0.97599999999999998</c:v>
                </c:pt>
                <c:pt idx="1982">
                  <c:v>1.1719999999999999</c:v>
                </c:pt>
                <c:pt idx="1983">
                  <c:v>1.008</c:v>
                </c:pt>
                <c:pt idx="1984">
                  <c:v>1.0109999999999999</c:v>
                </c:pt>
                <c:pt idx="1985">
                  <c:v>1.2</c:v>
                </c:pt>
                <c:pt idx="1986">
                  <c:v>0.97599999999999998</c:v>
                </c:pt>
                <c:pt idx="1987">
                  <c:v>1.0149999999999999</c:v>
                </c:pt>
                <c:pt idx="1988">
                  <c:v>1.3320000000000001</c:v>
                </c:pt>
                <c:pt idx="1989">
                  <c:v>0.91500000000000004</c:v>
                </c:pt>
                <c:pt idx="1990">
                  <c:v>0.995</c:v>
                </c:pt>
                <c:pt idx="1991">
                  <c:v>0.996</c:v>
                </c:pt>
                <c:pt idx="1992">
                  <c:v>1.1950000000000001</c:v>
                </c:pt>
                <c:pt idx="1993">
                  <c:v>1</c:v>
                </c:pt>
                <c:pt idx="1994">
                  <c:v>0.97099999999999997</c:v>
                </c:pt>
                <c:pt idx="1995">
                  <c:v>1.2230000000000001</c:v>
                </c:pt>
                <c:pt idx="1996">
                  <c:v>1.0029999999999999</c:v>
                </c:pt>
                <c:pt idx="1997">
                  <c:v>1.052</c:v>
                </c:pt>
                <c:pt idx="1998">
                  <c:v>1.24</c:v>
                </c:pt>
                <c:pt idx="1999">
                  <c:v>0.95099999999999996</c:v>
                </c:pt>
                <c:pt idx="2000">
                  <c:v>1.004</c:v>
                </c:pt>
                <c:pt idx="2001">
                  <c:v>1.2</c:v>
                </c:pt>
                <c:pt idx="2002">
                  <c:v>1.06</c:v>
                </c:pt>
                <c:pt idx="2003">
                  <c:v>1.0389999999999999</c:v>
                </c:pt>
                <c:pt idx="2004">
                  <c:v>1.0840000000000001</c:v>
                </c:pt>
                <c:pt idx="2005">
                  <c:v>1.1950000000000001</c:v>
                </c:pt>
                <c:pt idx="2006">
                  <c:v>1.0189999999999999</c:v>
                </c:pt>
                <c:pt idx="2007">
                  <c:v>1.024</c:v>
                </c:pt>
                <c:pt idx="2008">
                  <c:v>1.323</c:v>
                </c:pt>
                <c:pt idx="2009">
                  <c:v>0.95499999999999996</c:v>
                </c:pt>
                <c:pt idx="2010">
                  <c:v>0.99099999999999999</c:v>
                </c:pt>
                <c:pt idx="2011">
                  <c:v>1.008</c:v>
                </c:pt>
                <c:pt idx="2012">
                  <c:v>1.24</c:v>
                </c:pt>
                <c:pt idx="2013">
                  <c:v>1.0229999999999999</c:v>
                </c:pt>
                <c:pt idx="2014">
                  <c:v>1.0389999999999999</c:v>
                </c:pt>
                <c:pt idx="2015">
                  <c:v>1.74</c:v>
                </c:pt>
                <c:pt idx="2016">
                  <c:v>1.004</c:v>
                </c:pt>
                <c:pt idx="2017">
                  <c:v>0.95099999999999996</c:v>
                </c:pt>
                <c:pt idx="2018">
                  <c:v>0.97499999999999998</c:v>
                </c:pt>
                <c:pt idx="2019">
                  <c:v>1.208</c:v>
                </c:pt>
                <c:pt idx="2020">
                  <c:v>1.004</c:v>
                </c:pt>
                <c:pt idx="2021">
                  <c:v>1.0189999999999999</c:v>
                </c:pt>
                <c:pt idx="2022">
                  <c:v>1.1719999999999999</c:v>
                </c:pt>
                <c:pt idx="2023">
                  <c:v>1.008</c:v>
                </c:pt>
                <c:pt idx="2024">
                  <c:v>1.028</c:v>
                </c:pt>
                <c:pt idx="2025">
                  <c:v>1.079</c:v>
                </c:pt>
                <c:pt idx="2026">
                  <c:v>1.2150000000000001</c:v>
                </c:pt>
                <c:pt idx="2027">
                  <c:v>0.99099999999999999</c:v>
                </c:pt>
                <c:pt idx="2028">
                  <c:v>0.995</c:v>
                </c:pt>
                <c:pt idx="2029">
                  <c:v>1.107</c:v>
                </c:pt>
                <c:pt idx="2030">
                  <c:v>1.1759999999999999</c:v>
                </c:pt>
                <c:pt idx="2031">
                  <c:v>1.016</c:v>
                </c:pt>
                <c:pt idx="2032">
                  <c:v>1.0229999999999999</c:v>
                </c:pt>
                <c:pt idx="2033">
                  <c:v>1.264</c:v>
                </c:pt>
                <c:pt idx="2034">
                  <c:v>0.98799999999999999</c:v>
                </c:pt>
                <c:pt idx="2035">
                  <c:v>1.0640000000000001</c:v>
                </c:pt>
                <c:pt idx="2036">
                  <c:v>1.236</c:v>
                </c:pt>
                <c:pt idx="2037">
                  <c:v>0.97099999999999997</c:v>
                </c:pt>
                <c:pt idx="2038">
                  <c:v>1.02</c:v>
                </c:pt>
                <c:pt idx="2039">
                  <c:v>1.2589999999999999</c:v>
                </c:pt>
                <c:pt idx="2040">
                  <c:v>1.008</c:v>
                </c:pt>
                <c:pt idx="2041">
                  <c:v>1.036</c:v>
                </c:pt>
                <c:pt idx="2042">
                  <c:v>1.1559999999999999</c:v>
                </c:pt>
                <c:pt idx="2043">
                  <c:v>1.304</c:v>
                </c:pt>
                <c:pt idx="2044">
                  <c:v>0.99099999999999999</c:v>
                </c:pt>
                <c:pt idx="2045">
                  <c:v>1.056</c:v>
                </c:pt>
                <c:pt idx="2046">
                  <c:v>1.196</c:v>
                </c:pt>
                <c:pt idx="2047">
                  <c:v>1.0680000000000001</c:v>
                </c:pt>
                <c:pt idx="2048">
                  <c:v>1.0389999999999999</c:v>
                </c:pt>
                <c:pt idx="2049">
                  <c:v>1.0029999999999999</c:v>
                </c:pt>
                <c:pt idx="2050">
                  <c:v>1.22</c:v>
                </c:pt>
                <c:pt idx="2051">
                  <c:v>1.0509999999999999</c:v>
                </c:pt>
                <c:pt idx="2052">
                  <c:v>1.04</c:v>
                </c:pt>
                <c:pt idx="2053">
                  <c:v>1.2789999999999999</c:v>
                </c:pt>
                <c:pt idx="2054">
                  <c:v>0.98</c:v>
                </c:pt>
                <c:pt idx="2055">
                  <c:v>1.0549999999999999</c:v>
                </c:pt>
                <c:pt idx="2056">
                  <c:v>1.2589999999999999</c:v>
                </c:pt>
                <c:pt idx="2057">
                  <c:v>1.08</c:v>
                </c:pt>
                <c:pt idx="2058">
                  <c:v>1.044</c:v>
                </c:pt>
                <c:pt idx="2059">
                  <c:v>1.4159999999999999</c:v>
                </c:pt>
                <c:pt idx="2060">
                  <c:v>0.98799999999999999</c:v>
                </c:pt>
                <c:pt idx="2061">
                  <c:v>1.0720000000000001</c:v>
                </c:pt>
                <c:pt idx="2062">
                  <c:v>1.244</c:v>
                </c:pt>
                <c:pt idx="2063">
                  <c:v>1.0760000000000001</c:v>
                </c:pt>
                <c:pt idx="2064">
                  <c:v>1.044</c:v>
                </c:pt>
                <c:pt idx="2065">
                  <c:v>1.887</c:v>
                </c:pt>
                <c:pt idx="2066">
                  <c:v>0.92300000000000004</c:v>
                </c:pt>
                <c:pt idx="2067">
                  <c:v>1.036</c:v>
                </c:pt>
                <c:pt idx="2068">
                  <c:v>1.288</c:v>
                </c:pt>
                <c:pt idx="2069">
                  <c:v>1.052</c:v>
                </c:pt>
                <c:pt idx="2070">
                  <c:v>1.0029999999999999</c:v>
                </c:pt>
                <c:pt idx="2071">
                  <c:v>1.264</c:v>
                </c:pt>
                <c:pt idx="2072">
                  <c:v>1</c:v>
                </c:pt>
                <c:pt idx="2073">
                  <c:v>1.0389999999999999</c:v>
                </c:pt>
                <c:pt idx="2074">
                  <c:v>1.119</c:v>
                </c:pt>
                <c:pt idx="2075">
                  <c:v>1.288</c:v>
                </c:pt>
                <c:pt idx="2076">
                  <c:v>1.032</c:v>
                </c:pt>
                <c:pt idx="2077">
                  <c:v>1.08</c:v>
                </c:pt>
                <c:pt idx="2078">
                  <c:v>1.3680000000000001</c:v>
                </c:pt>
                <c:pt idx="2079">
                  <c:v>1.004</c:v>
                </c:pt>
                <c:pt idx="2080">
                  <c:v>1.099</c:v>
                </c:pt>
                <c:pt idx="2081">
                  <c:v>0.98</c:v>
                </c:pt>
                <c:pt idx="2082">
                  <c:v>1.3919999999999999</c:v>
                </c:pt>
                <c:pt idx="2083">
                  <c:v>1.0640000000000001</c:v>
                </c:pt>
                <c:pt idx="2084">
                  <c:v>1.052</c:v>
                </c:pt>
                <c:pt idx="2085">
                  <c:v>1.24</c:v>
                </c:pt>
                <c:pt idx="2086">
                  <c:v>1.0389999999999999</c:v>
                </c:pt>
                <c:pt idx="2087">
                  <c:v>1.115</c:v>
                </c:pt>
                <c:pt idx="2088">
                  <c:v>1.111</c:v>
                </c:pt>
                <c:pt idx="2089">
                  <c:v>1.2949999999999999</c:v>
                </c:pt>
                <c:pt idx="2090">
                  <c:v>1.056</c:v>
                </c:pt>
                <c:pt idx="2091">
                  <c:v>1.0760000000000001</c:v>
                </c:pt>
                <c:pt idx="2092">
                  <c:v>1.268</c:v>
                </c:pt>
                <c:pt idx="2093">
                  <c:v>1.091</c:v>
                </c:pt>
                <c:pt idx="2094">
                  <c:v>1.0669999999999999</c:v>
                </c:pt>
                <c:pt idx="2095">
                  <c:v>1.2589999999999999</c:v>
                </c:pt>
                <c:pt idx="2096">
                  <c:v>1.079</c:v>
                </c:pt>
                <c:pt idx="2097">
                  <c:v>1.0669999999999999</c:v>
                </c:pt>
                <c:pt idx="2098">
                  <c:v>1.42</c:v>
                </c:pt>
                <c:pt idx="2099">
                  <c:v>1.0840000000000001</c:v>
                </c:pt>
                <c:pt idx="2100">
                  <c:v>1.0960000000000001</c:v>
                </c:pt>
                <c:pt idx="2101">
                  <c:v>1.2989999999999999</c:v>
                </c:pt>
                <c:pt idx="2102">
                  <c:v>1.0149999999999999</c:v>
                </c:pt>
                <c:pt idx="2103">
                  <c:v>1.103</c:v>
                </c:pt>
                <c:pt idx="2104">
                  <c:v>1.972</c:v>
                </c:pt>
                <c:pt idx="2105">
                  <c:v>0.98399999999999999</c:v>
                </c:pt>
                <c:pt idx="2106">
                  <c:v>1.0920000000000001</c:v>
                </c:pt>
                <c:pt idx="2107">
                  <c:v>1.375</c:v>
                </c:pt>
                <c:pt idx="2108">
                  <c:v>0.996</c:v>
                </c:pt>
                <c:pt idx="2109">
                  <c:v>1.107</c:v>
                </c:pt>
                <c:pt idx="2110">
                  <c:v>1.4430000000000001</c:v>
                </c:pt>
                <c:pt idx="2111">
                  <c:v>1.0920000000000001</c:v>
                </c:pt>
                <c:pt idx="2112">
                  <c:v>1.0760000000000001</c:v>
                </c:pt>
                <c:pt idx="2113">
                  <c:v>1.496</c:v>
                </c:pt>
                <c:pt idx="2114">
                  <c:v>1.232</c:v>
                </c:pt>
                <c:pt idx="2115">
                  <c:v>1.2030000000000001</c:v>
                </c:pt>
                <c:pt idx="2116">
                  <c:v>2.3109999999999999</c:v>
                </c:pt>
                <c:pt idx="2117">
                  <c:v>1.208</c:v>
                </c:pt>
                <c:pt idx="2118">
                  <c:v>1.167</c:v>
                </c:pt>
                <c:pt idx="2119">
                  <c:v>1.5</c:v>
                </c:pt>
                <c:pt idx="2120">
                  <c:v>1.284</c:v>
                </c:pt>
                <c:pt idx="2121">
                  <c:v>1.4710000000000001</c:v>
                </c:pt>
                <c:pt idx="2122">
                  <c:v>1.4430000000000001</c:v>
                </c:pt>
                <c:pt idx="2123">
                  <c:v>1.2589999999999999</c:v>
                </c:pt>
                <c:pt idx="2124">
                  <c:v>1.2230000000000001</c:v>
                </c:pt>
                <c:pt idx="2125">
                  <c:v>1.512</c:v>
                </c:pt>
                <c:pt idx="2126">
                  <c:v>1.2749999999999999</c:v>
                </c:pt>
                <c:pt idx="2127">
                  <c:v>2.2669999999999999</c:v>
                </c:pt>
                <c:pt idx="2128">
                  <c:v>1.607</c:v>
                </c:pt>
                <c:pt idx="2129">
                  <c:v>1.2749999999999999</c:v>
                </c:pt>
                <c:pt idx="2130">
                  <c:v>1.1599999999999999</c:v>
                </c:pt>
                <c:pt idx="2131">
                  <c:v>1.587</c:v>
                </c:pt>
                <c:pt idx="2132">
                  <c:v>1.3440000000000001</c:v>
                </c:pt>
                <c:pt idx="2133">
                  <c:v>2.0190000000000001</c:v>
                </c:pt>
                <c:pt idx="2134">
                  <c:v>1.4630000000000001</c:v>
                </c:pt>
                <c:pt idx="2135">
                  <c:v>1.1879999999999999</c:v>
                </c:pt>
                <c:pt idx="2136">
                  <c:v>1.175</c:v>
                </c:pt>
                <c:pt idx="2137">
                  <c:v>1.4910000000000001</c:v>
                </c:pt>
                <c:pt idx="2138">
                  <c:v>1.3320000000000001</c:v>
                </c:pt>
                <c:pt idx="2139">
                  <c:v>1.34</c:v>
                </c:pt>
                <c:pt idx="2140">
                  <c:v>1.524</c:v>
                </c:pt>
                <c:pt idx="2141">
                  <c:v>1.1919999999999999</c:v>
                </c:pt>
                <c:pt idx="2142">
                  <c:v>1.3839999999999999</c:v>
                </c:pt>
                <c:pt idx="2143">
                  <c:v>1.5069999999999999</c:v>
                </c:pt>
                <c:pt idx="2144">
                  <c:v>1.3320000000000001</c:v>
                </c:pt>
                <c:pt idx="2145">
                  <c:v>1.2989999999999999</c:v>
                </c:pt>
                <c:pt idx="2146">
                  <c:v>1.6830000000000001</c:v>
                </c:pt>
                <c:pt idx="2147">
                  <c:v>1.3360000000000001</c:v>
                </c:pt>
                <c:pt idx="2148">
                  <c:v>1.423</c:v>
                </c:pt>
                <c:pt idx="2149">
                  <c:v>1.5760000000000001</c:v>
                </c:pt>
                <c:pt idx="2150">
                  <c:v>1.3640000000000001</c:v>
                </c:pt>
                <c:pt idx="2151">
                  <c:v>1.2749999999999999</c:v>
                </c:pt>
                <c:pt idx="2152">
                  <c:v>1.536</c:v>
                </c:pt>
                <c:pt idx="2153">
                  <c:v>1.28</c:v>
                </c:pt>
                <c:pt idx="2154">
                  <c:v>1.32</c:v>
                </c:pt>
                <c:pt idx="2155">
                  <c:v>1.5069999999999999</c:v>
                </c:pt>
                <c:pt idx="2156">
                  <c:v>1.2230000000000001</c:v>
                </c:pt>
                <c:pt idx="2157">
                  <c:v>1.36</c:v>
                </c:pt>
                <c:pt idx="2158">
                  <c:v>1.5029999999999999</c:v>
                </c:pt>
                <c:pt idx="2159">
                  <c:v>1.4830000000000001</c:v>
                </c:pt>
                <c:pt idx="2160">
                  <c:v>1.367</c:v>
                </c:pt>
                <c:pt idx="2161">
                  <c:v>1.4119999999999999</c:v>
                </c:pt>
                <c:pt idx="2162">
                  <c:v>1.615</c:v>
                </c:pt>
                <c:pt idx="2163">
                  <c:v>1.3640000000000001</c:v>
                </c:pt>
                <c:pt idx="2164">
                  <c:v>1.427</c:v>
                </c:pt>
                <c:pt idx="2165">
                  <c:v>1.663</c:v>
                </c:pt>
                <c:pt idx="2166">
                  <c:v>1.331</c:v>
                </c:pt>
                <c:pt idx="2167">
                  <c:v>1.335</c:v>
                </c:pt>
                <c:pt idx="2168">
                  <c:v>1.5</c:v>
                </c:pt>
                <c:pt idx="2169">
                  <c:v>1.3149999999999999</c:v>
                </c:pt>
                <c:pt idx="2170">
                  <c:v>2.355</c:v>
                </c:pt>
                <c:pt idx="2171">
                  <c:v>1.675</c:v>
                </c:pt>
                <c:pt idx="2172">
                  <c:v>1.34</c:v>
                </c:pt>
                <c:pt idx="2173">
                  <c:v>1.288</c:v>
                </c:pt>
                <c:pt idx="2174">
                  <c:v>1.5669999999999999</c:v>
                </c:pt>
                <c:pt idx="2175">
                  <c:v>1.268</c:v>
                </c:pt>
                <c:pt idx="2176">
                  <c:v>1.288</c:v>
                </c:pt>
                <c:pt idx="2177">
                  <c:v>2.5190000000000001</c:v>
                </c:pt>
                <c:pt idx="2178">
                  <c:v>1.2390000000000001</c:v>
                </c:pt>
                <c:pt idx="2179">
                  <c:v>1.208</c:v>
                </c:pt>
                <c:pt idx="2180">
                  <c:v>1.3029999999999999</c:v>
                </c:pt>
                <c:pt idx="2181">
                  <c:v>1.5229999999999999</c:v>
                </c:pt>
                <c:pt idx="2182">
                  <c:v>1.2509999999999999</c:v>
                </c:pt>
                <c:pt idx="2183">
                  <c:v>1.3440000000000001</c:v>
                </c:pt>
                <c:pt idx="2184">
                  <c:v>1.583</c:v>
                </c:pt>
                <c:pt idx="2185">
                  <c:v>1.319</c:v>
                </c:pt>
                <c:pt idx="2186">
                  <c:v>1.411</c:v>
                </c:pt>
                <c:pt idx="2187">
                  <c:v>1.66</c:v>
                </c:pt>
                <c:pt idx="2188">
                  <c:v>1.268</c:v>
                </c:pt>
                <c:pt idx="2189">
                  <c:v>2.2440000000000002</c:v>
                </c:pt>
                <c:pt idx="2190">
                  <c:v>1.671</c:v>
                </c:pt>
                <c:pt idx="2191">
                  <c:v>1.28</c:v>
                </c:pt>
                <c:pt idx="2192">
                  <c:v>1.292</c:v>
                </c:pt>
                <c:pt idx="2193">
                  <c:v>1.5589999999999999</c:v>
                </c:pt>
                <c:pt idx="2194">
                  <c:v>1.2509999999999999</c:v>
                </c:pt>
                <c:pt idx="2195">
                  <c:v>2.1349999999999998</c:v>
                </c:pt>
                <c:pt idx="2196">
                  <c:v>1.536</c:v>
                </c:pt>
                <c:pt idx="2197">
                  <c:v>1.2150000000000001</c:v>
                </c:pt>
                <c:pt idx="2198">
                  <c:v>1.288</c:v>
                </c:pt>
                <c:pt idx="2199">
                  <c:v>1.5469999999999999</c:v>
                </c:pt>
                <c:pt idx="2200">
                  <c:v>1.2629999999999999</c:v>
                </c:pt>
                <c:pt idx="2201">
                  <c:v>1.4319999999999999</c:v>
                </c:pt>
                <c:pt idx="2202">
                  <c:v>1.635</c:v>
                </c:pt>
                <c:pt idx="2203">
                  <c:v>1.351</c:v>
                </c:pt>
                <c:pt idx="2204">
                  <c:v>1.4319999999999999</c:v>
                </c:pt>
                <c:pt idx="2205">
                  <c:v>1.6950000000000001</c:v>
                </c:pt>
                <c:pt idx="2206">
                  <c:v>1.2669999999999999</c:v>
                </c:pt>
                <c:pt idx="2207">
                  <c:v>1.3640000000000001</c:v>
                </c:pt>
                <c:pt idx="2208">
                  <c:v>1.5640000000000001</c:v>
                </c:pt>
                <c:pt idx="2209">
                  <c:v>1.288</c:v>
                </c:pt>
                <c:pt idx="2210">
                  <c:v>2.387</c:v>
                </c:pt>
                <c:pt idx="2211">
                  <c:v>1.6519999999999999</c:v>
                </c:pt>
                <c:pt idx="2212">
                  <c:v>1.3640000000000001</c:v>
                </c:pt>
                <c:pt idx="2213">
                  <c:v>1.3160000000000001</c:v>
                </c:pt>
                <c:pt idx="2214">
                  <c:v>1.679</c:v>
                </c:pt>
                <c:pt idx="2215">
                  <c:v>1.42</c:v>
                </c:pt>
                <c:pt idx="2216">
                  <c:v>2.3359999999999999</c:v>
                </c:pt>
                <c:pt idx="2217">
                  <c:v>1.6319999999999999</c:v>
                </c:pt>
                <c:pt idx="2218">
                  <c:v>1.3440000000000001</c:v>
                </c:pt>
                <c:pt idx="2219">
                  <c:v>1.335</c:v>
                </c:pt>
                <c:pt idx="2220">
                  <c:v>1.6319999999999999</c:v>
                </c:pt>
                <c:pt idx="2221">
                  <c:v>1.3160000000000001</c:v>
                </c:pt>
                <c:pt idx="2222">
                  <c:v>1.327</c:v>
                </c:pt>
                <c:pt idx="2223">
                  <c:v>1.7989999999999999</c:v>
                </c:pt>
                <c:pt idx="2224">
                  <c:v>1.427</c:v>
                </c:pt>
                <c:pt idx="2225">
                  <c:v>1.452</c:v>
                </c:pt>
                <c:pt idx="2226">
                  <c:v>1.6519999999999999</c:v>
                </c:pt>
                <c:pt idx="2227">
                  <c:v>1.331</c:v>
                </c:pt>
                <c:pt idx="2228">
                  <c:v>1.3959999999999999</c:v>
                </c:pt>
                <c:pt idx="2229">
                  <c:v>1.6830000000000001</c:v>
                </c:pt>
                <c:pt idx="2230">
                  <c:v>1.1519999999999999</c:v>
                </c:pt>
                <c:pt idx="2231">
                  <c:v>1.26</c:v>
                </c:pt>
                <c:pt idx="2232">
                  <c:v>1.2230000000000001</c:v>
                </c:pt>
                <c:pt idx="2233">
                  <c:v>1.46</c:v>
                </c:pt>
                <c:pt idx="2234">
                  <c:v>1.1479999999999999</c:v>
                </c:pt>
                <c:pt idx="2235">
                  <c:v>1.2110000000000001</c:v>
                </c:pt>
                <c:pt idx="2236">
                  <c:v>1.4430000000000001</c:v>
                </c:pt>
                <c:pt idx="2237">
                  <c:v>1.1080000000000001</c:v>
                </c:pt>
                <c:pt idx="2238">
                  <c:v>1.1120000000000001</c:v>
                </c:pt>
                <c:pt idx="2239">
                  <c:v>1.4830000000000001</c:v>
                </c:pt>
                <c:pt idx="2240">
                  <c:v>1.1719999999999999</c:v>
                </c:pt>
                <c:pt idx="2241">
                  <c:v>1.1990000000000001</c:v>
                </c:pt>
                <c:pt idx="2242">
                  <c:v>1.42</c:v>
                </c:pt>
                <c:pt idx="2243">
                  <c:v>1.115</c:v>
                </c:pt>
                <c:pt idx="2244">
                  <c:v>1.175</c:v>
                </c:pt>
                <c:pt idx="2245">
                  <c:v>1.403</c:v>
                </c:pt>
                <c:pt idx="2246">
                  <c:v>1.1879999999999999</c:v>
                </c:pt>
                <c:pt idx="2247">
                  <c:v>1.2</c:v>
                </c:pt>
                <c:pt idx="2248">
                  <c:v>1.4630000000000001</c:v>
                </c:pt>
                <c:pt idx="2249">
                  <c:v>1.159</c:v>
                </c:pt>
                <c:pt idx="2250">
                  <c:v>1.123</c:v>
                </c:pt>
                <c:pt idx="2251">
                  <c:v>1.119</c:v>
                </c:pt>
                <c:pt idx="2252">
                  <c:v>1.5389999999999999</c:v>
                </c:pt>
                <c:pt idx="2253">
                  <c:v>1.1319999999999999</c:v>
                </c:pt>
                <c:pt idx="2254">
                  <c:v>1.1839999999999999</c:v>
                </c:pt>
                <c:pt idx="2255">
                  <c:v>1.3640000000000001</c:v>
                </c:pt>
                <c:pt idx="2256">
                  <c:v>1.179</c:v>
                </c:pt>
                <c:pt idx="2257">
                  <c:v>1.179</c:v>
                </c:pt>
                <c:pt idx="2258">
                  <c:v>1.204</c:v>
                </c:pt>
                <c:pt idx="2259">
                  <c:v>1.3919999999999999</c:v>
                </c:pt>
                <c:pt idx="2260">
                  <c:v>1.1839999999999999</c:v>
                </c:pt>
                <c:pt idx="2261">
                  <c:v>1.175</c:v>
                </c:pt>
                <c:pt idx="2262">
                  <c:v>2.0270000000000001</c:v>
                </c:pt>
                <c:pt idx="2263">
                  <c:v>1.0920000000000001</c:v>
                </c:pt>
                <c:pt idx="2264">
                  <c:v>1.135</c:v>
                </c:pt>
                <c:pt idx="2265">
                  <c:v>1.3919999999999999</c:v>
                </c:pt>
                <c:pt idx="2266">
                  <c:v>1.1950000000000001</c:v>
                </c:pt>
                <c:pt idx="2267">
                  <c:v>1.2390000000000001</c:v>
                </c:pt>
                <c:pt idx="2268">
                  <c:v>1.4359999999999999</c:v>
                </c:pt>
                <c:pt idx="2269">
                  <c:v>1.1279999999999999</c:v>
                </c:pt>
                <c:pt idx="2270">
                  <c:v>1.18</c:v>
                </c:pt>
                <c:pt idx="2271">
                  <c:v>1.579</c:v>
                </c:pt>
                <c:pt idx="2272">
                  <c:v>1.1719999999999999</c:v>
                </c:pt>
                <c:pt idx="2273">
                  <c:v>1.2350000000000001</c:v>
                </c:pt>
                <c:pt idx="2274">
                  <c:v>1.5389999999999999</c:v>
                </c:pt>
                <c:pt idx="2275">
                  <c:v>1.131</c:v>
                </c:pt>
                <c:pt idx="2276">
                  <c:v>1.175</c:v>
                </c:pt>
                <c:pt idx="2277">
                  <c:v>1.3480000000000001</c:v>
                </c:pt>
                <c:pt idx="2278">
                  <c:v>1.2310000000000001</c:v>
                </c:pt>
                <c:pt idx="2279">
                  <c:v>1.228</c:v>
                </c:pt>
                <c:pt idx="2280">
                  <c:v>1.387</c:v>
                </c:pt>
                <c:pt idx="2281">
                  <c:v>1.3640000000000001</c:v>
                </c:pt>
                <c:pt idx="2282">
                  <c:v>1.228</c:v>
                </c:pt>
                <c:pt idx="2283">
                  <c:v>1.2709999999999999</c:v>
                </c:pt>
                <c:pt idx="2284">
                  <c:v>1.48</c:v>
                </c:pt>
                <c:pt idx="2285">
                  <c:v>1.1719999999999999</c:v>
                </c:pt>
                <c:pt idx="2286">
                  <c:v>1.2310000000000001</c:v>
                </c:pt>
                <c:pt idx="2287">
                  <c:v>1.427</c:v>
                </c:pt>
                <c:pt idx="2288">
                  <c:v>1.236</c:v>
                </c:pt>
                <c:pt idx="2289">
                  <c:v>1.2030000000000001</c:v>
                </c:pt>
                <c:pt idx="2290">
                  <c:v>1.512</c:v>
                </c:pt>
                <c:pt idx="2291">
                  <c:v>1.1559999999999999</c:v>
                </c:pt>
                <c:pt idx="2292">
                  <c:v>1.1519999999999999</c:v>
                </c:pt>
                <c:pt idx="2293">
                  <c:v>1.415</c:v>
                </c:pt>
                <c:pt idx="2294">
                  <c:v>1.284</c:v>
                </c:pt>
                <c:pt idx="2295">
                  <c:v>1.1839999999999999</c:v>
                </c:pt>
                <c:pt idx="2296">
                  <c:v>1.371</c:v>
                </c:pt>
                <c:pt idx="2297">
                  <c:v>1.4</c:v>
                </c:pt>
                <c:pt idx="2298">
                  <c:v>1.248</c:v>
                </c:pt>
                <c:pt idx="2299">
                  <c:v>1.276</c:v>
                </c:pt>
                <c:pt idx="2300">
                  <c:v>1.48</c:v>
                </c:pt>
                <c:pt idx="2301">
                  <c:v>1.2030000000000001</c:v>
                </c:pt>
                <c:pt idx="2302">
                  <c:v>1.3</c:v>
                </c:pt>
                <c:pt idx="2303">
                  <c:v>1.456</c:v>
                </c:pt>
                <c:pt idx="2304">
                  <c:v>1.2270000000000001</c:v>
                </c:pt>
                <c:pt idx="2305">
                  <c:v>1.208</c:v>
                </c:pt>
                <c:pt idx="2306">
                  <c:v>1.659</c:v>
                </c:pt>
                <c:pt idx="2307">
                  <c:v>1.2</c:v>
                </c:pt>
                <c:pt idx="2308">
                  <c:v>1.3240000000000001</c:v>
                </c:pt>
                <c:pt idx="2309">
                  <c:v>1.5029999999999999</c:v>
                </c:pt>
                <c:pt idx="2310">
                  <c:v>1.22</c:v>
                </c:pt>
                <c:pt idx="2311">
                  <c:v>1.403</c:v>
                </c:pt>
                <c:pt idx="2312">
                  <c:v>1.423</c:v>
                </c:pt>
                <c:pt idx="2313">
                  <c:v>1.1879999999999999</c:v>
                </c:pt>
                <c:pt idx="2314">
                  <c:v>1.276</c:v>
                </c:pt>
                <c:pt idx="2315">
                  <c:v>1.427</c:v>
                </c:pt>
                <c:pt idx="2316">
                  <c:v>1.2749999999999999</c:v>
                </c:pt>
                <c:pt idx="2317">
                  <c:v>1.327</c:v>
                </c:pt>
                <c:pt idx="2318">
                  <c:v>1.5149999999999999</c:v>
                </c:pt>
                <c:pt idx="2319">
                  <c:v>1.2110000000000001</c:v>
                </c:pt>
                <c:pt idx="2320">
                  <c:v>1.22</c:v>
                </c:pt>
                <c:pt idx="2321">
                  <c:v>1.4350000000000001</c:v>
                </c:pt>
                <c:pt idx="2322">
                  <c:v>1.2190000000000001</c:v>
                </c:pt>
                <c:pt idx="2323">
                  <c:v>1.351</c:v>
                </c:pt>
                <c:pt idx="2324">
                  <c:v>1.556</c:v>
                </c:pt>
                <c:pt idx="2325">
                  <c:v>1.179</c:v>
                </c:pt>
                <c:pt idx="2326">
                  <c:v>1.2230000000000001</c:v>
                </c:pt>
                <c:pt idx="2327">
                  <c:v>1.4359999999999999</c:v>
                </c:pt>
                <c:pt idx="2328">
                  <c:v>1.2589999999999999</c:v>
                </c:pt>
                <c:pt idx="2329">
                  <c:v>2.2749999999999999</c:v>
                </c:pt>
                <c:pt idx="2330">
                  <c:v>1.423</c:v>
                </c:pt>
                <c:pt idx="2331">
                  <c:v>1.204</c:v>
                </c:pt>
                <c:pt idx="2332">
                  <c:v>1.143</c:v>
                </c:pt>
                <c:pt idx="2333">
                  <c:v>1.6319999999999999</c:v>
                </c:pt>
                <c:pt idx="2334">
                  <c:v>1.1919999999999999</c:v>
                </c:pt>
                <c:pt idx="2335">
                  <c:v>1.264</c:v>
                </c:pt>
                <c:pt idx="2336">
                  <c:v>1.4159999999999999</c:v>
                </c:pt>
                <c:pt idx="2337">
                  <c:v>1.196</c:v>
                </c:pt>
                <c:pt idx="2338">
                  <c:v>1.26</c:v>
                </c:pt>
                <c:pt idx="2339">
                  <c:v>1.4670000000000001</c:v>
                </c:pt>
                <c:pt idx="2340">
                  <c:v>1.1319999999999999</c:v>
                </c:pt>
                <c:pt idx="2341">
                  <c:v>1.28</c:v>
                </c:pt>
                <c:pt idx="2342">
                  <c:v>1.476</c:v>
                </c:pt>
                <c:pt idx="2343">
                  <c:v>1.204</c:v>
                </c:pt>
                <c:pt idx="2344">
                  <c:v>1.2989999999999999</c:v>
                </c:pt>
                <c:pt idx="2345">
                  <c:v>1.5109999999999999</c:v>
                </c:pt>
                <c:pt idx="2346">
                  <c:v>1.24</c:v>
                </c:pt>
                <c:pt idx="2347">
                  <c:v>1.2350000000000001</c:v>
                </c:pt>
                <c:pt idx="2348">
                  <c:v>1.94</c:v>
                </c:pt>
                <c:pt idx="2349">
                  <c:v>1.4359999999999999</c:v>
                </c:pt>
                <c:pt idx="2350">
                  <c:v>1.4</c:v>
                </c:pt>
                <c:pt idx="2351">
                  <c:v>1.8360000000000001</c:v>
                </c:pt>
                <c:pt idx="2352">
                  <c:v>1.4119999999999999</c:v>
                </c:pt>
                <c:pt idx="2353">
                  <c:v>1.423</c:v>
                </c:pt>
                <c:pt idx="2354">
                  <c:v>1.6719999999999999</c:v>
                </c:pt>
                <c:pt idx="2355">
                  <c:v>1.38</c:v>
                </c:pt>
                <c:pt idx="2356">
                  <c:v>1.516</c:v>
                </c:pt>
                <c:pt idx="2357">
                  <c:v>1.7509999999999999</c:v>
                </c:pt>
                <c:pt idx="2358">
                  <c:v>1.46</c:v>
                </c:pt>
                <c:pt idx="2359">
                  <c:v>1.5629999999999999</c:v>
                </c:pt>
                <c:pt idx="2360">
                  <c:v>1.768</c:v>
                </c:pt>
                <c:pt idx="2361">
                  <c:v>1.4470000000000001</c:v>
                </c:pt>
                <c:pt idx="2362">
                  <c:v>1.516</c:v>
                </c:pt>
                <c:pt idx="2363">
                  <c:v>1.7509999999999999</c:v>
                </c:pt>
                <c:pt idx="2364">
                  <c:v>1.4870000000000001</c:v>
                </c:pt>
                <c:pt idx="2365">
                  <c:v>1.5720000000000001</c:v>
                </c:pt>
                <c:pt idx="2366">
                  <c:v>1.7749999999999999</c:v>
                </c:pt>
                <c:pt idx="2367">
                  <c:v>1.5189999999999999</c:v>
                </c:pt>
                <c:pt idx="2368">
                  <c:v>1.528</c:v>
                </c:pt>
                <c:pt idx="2369">
                  <c:v>1.8120000000000001</c:v>
                </c:pt>
                <c:pt idx="2370">
                  <c:v>1.492</c:v>
                </c:pt>
                <c:pt idx="2371">
                  <c:v>1.42</c:v>
                </c:pt>
                <c:pt idx="2372">
                  <c:v>1.772</c:v>
                </c:pt>
                <c:pt idx="2373">
                  <c:v>1.44</c:v>
                </c:pt>
                <c:pt idx="2374">
                  <c:v>1.5</c:v>
                </c:pt>
                <c:pt idx="2375">
                  <c:v>1.6950000000000001</c:v>
                </c:pt>
                <c:pt idx="2376">
                  <c:v>1.4470000000000001</c:v>
                </c:pt>
                <c:pt idx="2377">
                  <c:v>1.4870000000000001</c:v>
                </c:pt>
                <c:pt idx="2378">
                  <c:v>1.6839999999999999</c:v>
                </c:pt>
                <c:pt idx="2379">
                  <c:v>1.4</c:v>
                </c:pt>
                <c:pt idx="2380">
                  <c:v>1.544</c:v>
                </c:pt>
                <c:pt idx="2381">
                  <c:v>1.7709999999999999</c:v>
                </c:pt>
                <c:pt idx="2382">
                  <c:v>1.4630000000000001</c:v>
                </c:pt>
                <c:pt idx="2383">
                  <c:v>1.516</c:v>
                </c:pt>
                <c:pt idx="2384">
                  <c:v>1.7789999999999999</c:v>
                </c:pt>
                <c:pt idx="2385">
                  <c:v>1.4470000000000001</c:v>
                </c:pt>
                <c:pt idx="2386">
                  <c:v>1.5960000000000001</c:v>
                </c:pt>
                <c:pt idx="2387">
                  <c:v>1.831</c:v>
                </c:pt>
                <c:pt idx="2388">
                  <c:v>1.5189999999999999</c:v>
                </c:pt>
                <c:pt idx="2389">
                  <c:v>1.56</c:v>
                </c:pt>
                <c:pt idx="2390">
                  <c:v>1.831</c:v>
                </c:pt>
                <c:pt idx="2391">
                  <c:v>1.5189999999999999</c:v>
                </c:pt>
                <c:pt idx="2392">
                  <c:v>2.3159999999999998</c:v>
                </c:pt>
                <c:pt idx="2393">
                  <c:v>1.679</c:v>
                </c:pt>
                <c:pt idx="2394">
                  <c:v>1.3560000000000001</c:v>
                </c:pt>
                <c:pt idx="2395">
                  <c:v>1.4</c:v>
                </c:pt>
                <c:pt idx="2396">
                  <c:v>1.679</c:v>
                </c:pt>
                <c:pt idx="2397">
                  <c:v>1.48</c:v>
                </c:pt>
                <c:pt idx="2398">
                  <c:v>1.4670000000000001</c:v>
                </c:pt>
                <c:pt idx="2399">
                  <c:v>1.6719999999999999</c:v>
                </c:pt>
                <c:pt idx="2400">
                  <c:v>1.4119999999999999</c:v>
                </c:pt>
                <c:pt idx="2401">
                  <c:v>1.532</c:v>
                </c:pt>
                <c:pt idx="2402">
                  <c:v>1.796</c:v>
                </c:pt>
                <c:pt idx="2403">
                  <c:v>1.492</c:v>
                </c:pt>
                <c:pt idx="2404">
                  <c:v>1.411</c:v>
                </c:pt>
                <c:pt idx="2405">
                  <c:v>1.675</c:v>
                </c:pt>
                <c:pt idx="2406">
                  <c:v>1.532</c:v>
                </c:pt>
                <c:pt idx="2407">
                  <c:v>1.4550000000000001</c:v>
                </c:pt>
                <c:pt idx="2408">
                  <c:v>1.6950000000000001</c:v>
                </c:pt>
                <c:pt idx="2409">
                  <c:v>1.4430000000000001</c:v>
                </c:pt>
                <c:pt idx="2410">
                  <c:v>1.5029999999999999</c:v>
                </c:pt>
                <c:pt idx="2411">
                  <c:v>1.6950000000000001</c:v>
                </c:pt>
                <c:pt idx="2412">
                  <c:v>1.4550000000000001</c:v>
                </c:pt>
                <c:pt idx="2413">
                  <c:v>1.623</c:v>
                </c:pt>
                <c:pt idx="2414">
                  <c:v>1.831</c:v>
                </c:pt>
                <c:pt idx="2415">
                  <c:v>1.431</c:v>
                </c:pt>
                <c:pt idx="2416">
                  <c:v>1.5920000000000001</c:v>
                </c:pt>
                <c:pt idx="2417">
                  <c:v>1.8440000000000001</c:v>
                </c:pt>
                <c:pt idx="2418">
                  <c:v>1.5309999999999999</c:v>
                </c:pt>
                <c:pt idx="2419">
                  <c:v>1.5269999999999999</c:v>
                </c:pt>
                <c:pt idx="2420">
                  <c:v>1.704</c:v>
                </c:pt>
                <c:pt idx="2421">
                  <c:v>1.4470000000000001</c:v>
                </c:pt>
                <c:pt idx="2422">
                  <c:v>1.496</c:v>
                </c:pt>
                <c:pt idx="2423">
                  <c:v>2.6190000000000002</c:v>
                </c:pt>
                <c:pt idx="2424">
                  <c:v>1.4</c:v>
                </c:pt>
                <c:pt idx="2425">
                  <c:v>1.4359999999999999</c:v>
                </c:pt>
                <c:pt idx="2426">
                  <c:v>1.7030000000000001</c:v>
                </c:pt>
                <c:pt idx="2427">
                  <c:v>1.4470000000000001</c:v>
                </c:pt>
                <c:pt idx="2428">
                  <c:v>1.532</c:v>
                </c:pt>
                <c:pt idx="2429">
                  <c:v>1.7070000000000001</c:v>
                </c:pt>
                <c:pt idx="2430">
                  <c:v>1.5</c:v>
                </c:pt>
                <c:pt idx="2431">
                  <c:v>1.5</c:v>
                </c:pt>
                <c:pt idx="2432">
                  <c:v>1.76</c:v>
                </c:pt>
                <c:pt idx="2433">
                  <c:v>1.4079999999999999</c:v>
                </c:pt>
                <c:pt idx="2434">
                  <c:v>1.627</c:v>
                </c:pt>
                <c:pt idx="2435">
                  <c:v>1.871</c:v>
                </c:pt>
                <c:pt idx="2436">
                  <c:v>1.4550000000000001</c:v>
                </c:pt>
                <c:pt idx="2437">
                  <c:v>1.6559999999999999</c:v>
                </c:pt>
                <c:pt idx="2438">
                  <c:v>1.9430000000000001</c:v>
                </c:pt>
                <c:pt idx="2439">
                  <c:v>1.5</c:v>
                </c:pt>
                <c:pt idx="2440">
                  <c:v>1.5469999999999999</c:v>
                </c:pt>
                <c:pt idx="2441">
                  <c:v>1.923</c:v>
                </c:pt>
                <c:pt idx="2442">
                  <c:v>1.44</c:v>
                </c:pt>
                <c:pt idx="2443">
                  <c:v>1.556</c:v>
                </c:pt>
                <c:pt idx="2444">
                  <c:v>1.756</c:v>
                </c:pt>
                <c:pt idx="2445">
                  <c:v>1.583</c:v>
                </c:pt>
                <c:pt idx="2446">
                  <c:v>2.6560000000000001</c:v>
                </c:pt>
                <c:pt idx="2447">
                  <c:v>2.008</c:v>
                </c:pt>
                <c:pt idx="2448">
                  <c:v>1.46</c:v>
                </c:pt>
                <c:pt idx="2449">
                  <c:v>1.4159999999999999</c:v>
                </c:pt>
                <c:pt idx="2450">
                  <c:v>1.927</c:v>
                </c:pt>
                <c:pt idx="2451">
                  <c:v>1.516</c:v>
                </c:pt>
                <c:pt idx="2452">
                  <c:v>1.6879999999999999</c:v>
                </c:pt>
                <c:pt idx="2453">
                  <c:v>1.8759999999999999</c:v>
                </c:pt>
                <c:pt idx="2454">
                  <c:v>1.532</c:v>
                </c:pt>
                <c:pt idx="2455">
                  <c:v>1.516</c:v>
                </c:pt>
                <c:pt idx="2456">
                  <c:v>1.875</c:v>
                </c:pt>
                <c:pt idx="2457">
                  <c:v>1.4670000000000001</c:v>
                </c:pt>
                <c:pt idx="2458">
                  <c:v>1.5589999999999999</c:v>
                </c:pt>
                <c:pt idx="2459">
                  <c:v>1.708</c:v>
                </c:pt>
                <c:pt idx="2460">
                  <c:v>1.5629999999999999</c:v>
                </c:pt>
                <c:pt idx="2461">
                  <c:v>1.5960000000000001</c:v>
                </c:pt>
                <c:pt idx="2462">
                  <c:v>1.587</c:v>
                </c:pt>
                <c:pt idx="2463">
                  <c:v>1.903</c:v>
                </c:pt>
                <c:pt idx="2464">
                  <c:v>1.6279999999999999</c:v>
                </c:pt>
                <c:pt idx="2465">
                  <c:v>1.6990000000000001</c:v>
                </c:pt>
                <c:pt idx="2466">
                  <c:v>1.9159999999999999</c:v>
                </c:pt>
                <c:pt idx="2467">
                  <c:v>1.587</c:v>
                </c:pt>
                <c:pt idx="2468">
                  <c:v>1.5960000000000001</c:v>
                </c:pt>
                <c:pt idx="2469">
                  <c:v>1.9870000000000001</c:v>
                </c:pt>
                <c:pt idx="2470">
                  <c:v>1.5880000000000001</c:v>
                </c:pt>
                <c:pt idx="2471">
                  <c:v>1.615</c:v>
                </c:pt>
                <c:pt idx="2472">
                  <c:v>2.052</c:v>
                </c:pt>
                <c:pt idx="2473">
                  <c:v>1.623</c:v>
                </c:pt>
                <c:pt idx="2474">
                  <c:v>1.552</c:v>
                </c:pt>
                <c:pt idx="2475">
                  <c:v>1.911</c:v>
                </c:pt>
                <c:pt idx="2476">
                  <c:v>1.4550000000000001</c:v>
                </c:pt>
                <c:pt idx="2477">
                  <c:v>1.5720000000000001</c:v>
                </c:pt>
                <c:pt idx="2478">
                  <c:v>1.847</c:v>
                </c:pt>
                <c:pt idx="2479">
                  <c:v>1.556</c:v>
                </c:pt>
                <c:pt idx="2480">
                  <c:v>1.615</c:v>
                </c:pt>
                <c:pt idx="2481">
                  <c:v>1.827</c:v>
                </c:pt>
                <c:pt idx="2482">
                  <c:v>1.6120000000000001</c:v>
                </c:pt>
                <c:pt idx="2483">
                  <c:v>1.5229999999999999</c:v>
                </c:pt>
                <c:pt idx="2484">
                  <c:v>1.5669999999999999</c:v>
                </c:pt>
                <c:pt idx="2485">
                  <c:v>1.768</c:v>
                </c:pt>
                <c:pt idx="2486">
                  <c:v>1.5109999999999999</c:v>
                </c:pt>
                <c:pt idx="2487">
                  <c:v>1.5549999999999999</c:v>
                </c:pt>
                <c:pt idx="2488">
                  <c:v>2.0310000000000001</c:v>
                </c:pt>
                <c:pt idx="2489">
                  <c:v>1.508</c:v>
                </c:pt>
                <c:pt idx="2490">
                  <c:v>1.708</c:v>
                </c:pt>
                <c:pt idx="2491">
                  <c:v>1.843</c:v>
                </c:pt>
                <c:pt idx="2492">
                  <c:v>1.5309999999999999</c:v>
                </c:pt>
                <c:pt idx="2493">
                  <c:v>1.615</c:v>
                </c:pt>
                <c:pt idx="2494">
                  <c:v>1.7390000000000001</c:v>
                </c:pt>
                <c:pt idx="2495">
                  <c:v>1.6439999999999999</c:v>
                </c:pt>
                <c:pt idx="2496">
                  <c:v>2.4430000000000001</c:v>
                </c:pt>
                <c:pt idx="2497">
                  <c:v>1.7949999999999999</c:v>
                </c:pt>
                <c:pt idx="2498">
                  <c:v>1.4</c:v>
                </c:pt>
                <c:pt idx="2499">
                  <c:v>1.5</c:v>
                </c:pt>
                <c:pt idx="2500">
                  <c:v>1.784</c:v>
                </c:pt>
                <c:pt idx="2501">
                  <c:v>1.5880000000000001</c:v>
                </c:pt>
                <c:pt idx="2502">
                  <c:v>1.5509999999999999</c:v>
                </c:pt>
                <c:pt idx="2503">
                  <c:v>2.0760000000000001</c:v>
                </c:pt>
                <c:pt idx="2504">
                  <c:v>1.5960000000000001</c:v>
                </c:pt>
                <c:pt idx="2505">
                  <c:v>1.7709999999999999</c:v>
                </c:pt>
                <c:pt idx="2506">
                  <c:v>1.619</c:v>
                </c:pt>
                <c:pt idx="2507">
                  <c:v>1.5309999999999999</c:v>
                </c:pt>
                <c:pt idx="2508">
                  <c:v>1.611</c:v>
                </c:pt>
                <c:pt idx="2509">
                  <c:v>2.0270000000000001</c:v>
                </c:pt>
                <c:pt idx="2510">
                  <c:v>1.5589999999999999</c:v>
                </c:pt>
                <c:pt idx="2511">
                  <c:v>1.579</c:v>
                </c:pt>
                <c:pt idx="2512">
                  <c:v>1.8109999999999999</c:v>
                </c:pt>
                <c:pt idx="2513">
                  <c:v>1.552</c:v>
                </c:pt>
                <c:pt idx="2514">
                  <c:v>2.476</c:v>
                </c:pt>
                <c:pt idx="2515">
                  <c:v>1.804</c:v>
                </c:pt>
                <c:pt idx="2516">
                  <c:v>1.516</c:v>
                </c:pt>
                <c:pt idx="2517">
                  <c:v>1.708</c:v>
                </c:pt>
                <c:pt idx="2518">
                  <c:v>1.8759999999999999</c:v>
                </c:pt>
                <c:pt idx="2519">
                  <c:v>1.6679999999999999</c:v>
                </c:pt>
                <c:pt idx="2520">
                  <c:v>1.615</c:v>
                </c:pt>
                <c:pt idx="2521">
                  <c:v>1.88</c:v>
                </c:pt>
                <c:pt idx="2522">
                  <c:v>1.627</c:v>
                </c:pt>
                <c:pt idx="2523">
                  <c:v>1.6439999999999999</c:v>
                </c:pt>
                <c:pt idx="2524">
                  <c:v>1.931</c:v>
                </c:pt>
                <c:pt idx="2525">
                  <c:v>1.643</c:v>
                </c:pt>
                <c:pt idx="2526">
                  <c:v>1.744</c:v>
                </c:pt>
                <c:pt idx="2527">
                  <c:v>1.96</c:v>
                </c:pt>
                <c:pt idx="2528">
                  <c:v>1.635</c:v>
                </c:pt>
                <c:pt idx="2529">
                  <c:v>1.607</c:v>
                </c:pt>
                <c:pt idx="2530">
                  <c:v>1.9870000000000001</c:v>
                </c:pt>
                <c:pt idx="2531">
                  <c:v>1.5189999999999999</c:v>
                </c:pt>
                <c:pt idx="2532">
                  <c:v>1.627</c:v>
                </c:pt>
                <c:pt idx="2533">
                  <c:v>2.0030000000000001</c:v>
                </c:pt>
                <c:pt idx="2534">
                  <c:v>1.6080000000000001</c:v>
                </c:pt>
                <c:pt idx="2535">
                  <c:v>1.623</c:v>
                </c:pt>
                <c:pt idx="2536">
                  <c:v>1.8069999999999999</c:v>
                </c:pt>
                <c:pt idx="2537">
                  <c:v>1.647</c:v>
                </c:pt>
                <c:pt idx="2538">
                  <c:v>1.6879999999999999</c:v>
                </c:pt>
                <c:pt idx="2539">
                  <c:v>2.0110000000000001</c:v>
                </c:pt>
                <c:pt idx="2540">
                  <c:v>1.6439999999999999</c:v>
                </c:pt>
                <c:pt idx="2541">
                  <c:v>1.5840000000000001</c:v>
                </c:pt>
                <c:pt idx="2542">
                  <c:v>1.92</c:v>
                </c:pt>
                <c:pt idx="2543">
                  <c:v>1.68</c:v>
                </c:pt>
                <c:pt idx="2544">
                  <c:v>1.603</c:v>
                </c:pt>
                <c:pt idx="2545">
                  <c:v>2.1320000000000001</c:v>
                </c:pt>
                <c:pt idx="2546">
                  <c:v>1.5960000000000001</c:v>
                </c:pt>
                <c:pt idx="2547">
                  <c:v>1.655</c:v>
                </c:pt>
                <c:pt idx="2548">
                  <c:v>1.84</c:v>
                </c:pt>
                <c:pt idx="2549">
                  <c:v>1.6439999999999999</c:v>
                </c:pt>
                <c:pt idx="2550">
                  <c:v>2.7949999999999999</c:v>
                </c:pt>
                <c:pt idx="2551">
                  <c:v>2.1040000000000001</c:v>
                </c:pt>
                <c:pt idx="2552">
                  <c:v>1.579</c:v>
                </c:pt>
                <c:pt idx="2553">
                  <c:v>1.7310000000000001</c:v>
                </c:pt>
                <c:pt idx="2554">
                  <c:v>1.911</c:v>
                </c:pt>
                <c:pt idx="2555">
                  <c:v>1.675</c:v>
                </c:pt>
                <c:pt idx="2556">
                  <c:v>1.579</c:v>
                </c:pt>
                <c:pt idx="2557">
                  <c:v>2.0640000000000001</c:v>
                </c:pt>
                <c:pt idx="2558">
                  <c:v>1.6679999999999999</c:v>
                </c:pt>
                <c:pt idx="2559">
                  <c:v>1.7070000000000001</c:v>
                </c:pt>
                <c:pt idx="2560">
                  <c:v>1.976</c:v>
                </c:pt>
                <c:pt idx="2561">
                  <c:v>1.66</c:v>
                </c:pt>
                <c:pt idx="2562">
                  <c:v>1.623</c:v>
                </c:pt>
                <c:pt idx="2563">
                  <c:v>2.1280000000000001</c:v>
                </c:pt>
                <c:pt idx="2564">
                  <c:v>1.635</c:v>
                </c:pt>
                <c:pt idx="2565">
                  <c:v>1.7709999999999999</c:v>
                </c:pt>
                <c:pt idx="2566">
                  <c:v>2.036</c:v>
                </c:pt>
                <c:pt idx="2567">
                  <c:v>1.587</c:v>
                </c:pt>
                <c:pt idx="2568">
                  <c:v>1.655</c:v>
                </c:pt>
                <c:pt idx="2569">
                  <c:v>2.1640000000000001</c:v>
                </c:pt>
                <c:pt idx="2570">
                  <c:v>1.7150000000000001</c:v>
                </c:pt>
                <c:pt idx="2571">
                  <c:v>1.679</c:v>
                </c:pt>
                <c:pt idx="2572">
                  <c:v>2.0030000000000001</c:v>
                </c:pt>
                <c:pt idx="2573">
                  <c:v>1.6639999999999999</c:v>
                </c:pt>
                <c:pt idx="2574">
                  <c:v>1.7350000000000001</c:v>
                </c:pt>
                <c:pt idx="2575">
                  <c:v>1.956</c:v>
                </c:pt>
                <c:pt idx="2576">
                  <c:v>1.6279999999999999</c:v>
                </c:pt>
                <c:pt idx="2577">
                  <c:v>1.847</c:v>
                </c:pt>
                <c:pt idx="2578">
                  <c:v>1.847</c:v>
                </c:pt>
                <c:pt idx="2579">
                  <c:v>1.603</c:v>
                </c:pt>
                <c:pt idx="2580">
                  <c:v>1.728</c:v>
                </c:pt>
                <c:pt idx="2581">
                  <c:v>1.956</c:v>
                </c:pt>
                <c:pt idx="2582">
                  <c:v>1.639</c:v>
                </c:pt>
                <c:pt idx="2583">
                  <c:v>1.679</c:v>
                </c:pt>
                <c:pt idx="2584">
                  <c:v>2.1840000000000002</c:v>
                </c:pt>
                <c:pt idx="2585">
                  <c:v>1.663</c:v>
                </c:pt>
                <c:pt idx="2586">
                  <c:v>1.7350000000000001</c:v>
                </c:pt>
                <c:pt idx="2587">
                  <c:v>2.028</c:v>
                </c:pt>
                <c:pt idx="2588">
                  <c:v>1.736</c:v>
                </c:pt>
                <c:pt idx="2589">
                  <c:v>1.659</c:v>
                </c:pt>
                <c:pt idx="2590">
                  <c:v>1.9750000000000001</c:v>
                </c:pt>
                <c:pt idx="2591">
                  <c:v>1.7230000000000001</c:v>
                </c:pt>
                <c:pt idx="2592">
                  <c:v>1.7150000000000001</c:v>
                </c:pt>
                <c:pt idx="2593">
                  <c:v>1.927</c:v>
                </c:pt>
                <c:pt idx="2594">
                  <c:v>1.6950000000000001</c:v>
                </c:pt>
                <c:pt idx="2595">
                  <c:v>1.635</c:v>
                </c:pt>
                <c:pt idx="2596">
                  <c:v>2.1840000000000002</c:v>
                </c:pt>
                <c:pt idx="2597">
                  <c:v>1.7749999999999999</c:v>
                </c:pt>
                <c:pt idx="2598">
                  <c:v>1.867</c:v>
                </c:pt>
                <c:pt idx="2599">
                  <c:v>1.7509999999999999</c:v>
                </c:pt>
                <c:pt idx="2600">
                  <c:v>1.724</c:v>
                </c:pt>
                <c:pt idx="2601">
                  <c:v>1.7</c:v>
                </c:pt>
                <c:pt idx="2602">
                  <c:v>2.0030000000000001</c:v>
                </c:pt>
                <c:pt idx="2603">
                  <c:v>1.7749999999999999</c:v>
                </c:pt>
                <c:pt idx="2604">
                  <c:v>1.7909999999999999</c:v>
                </c:pt>
                <c:pt idx="2605">
                  <c:v>1.931</c:v>
                </c:pt>
                <c:pt idx="2606">
                  <c:v>1.728</c:v>
                </c:pt>
                <c:pt idx="2607">
                  <c:v>1.827</c:v>
                </c:pt>
                <c:pt idx="2608">
                  <c:v>1.8560000000000001</c:v>
                </c:pt>
                <c:pt idx="2609">
                  <c:v>1.6950000000000001</c:v>
                </c:pt>
                <c:pt idx="2610">
                  <c:v>1.6279999999999999</c:v>
                </c:pt>
                <c:pt idx="2611">
                  <c:v>2.1190000000000002</c:v>
                </c:pt>
                <c:pt idx="2612">
                  <c:v>1.804</c:v>
                </c:pt>
                <c:pt idx="2613">
                  <c:v>1.879</c:v>
                </c:pt>
                <c:pt idx="2614">
                  <c:v>1.827</c:v>
                </c:pt>
                <c:pt idx="2615">
                  <c:v>1.748</c:v>
                </c:pt>
                <c:pt idx="2616">
                  <c:v>1.9159999999999999</c:v>
                </c:pt>
                <c:pt idx="2617">
                  <c:v>1.7110000000000001</c:v>
                </c:pt>
                <c:pt idx="2618">
                  <c:v>1.679</c:v>
                </c:pt>
                <c:pt idx="2619">
                  <c:v>1.9</c:v>
                </c:pt>
                <c:pt idx="2620">
                  <c:v>1.7749999999999999</c:v>
                </c:pt>
                <c:pt idx="2621">
                  <c:v>1.748</c:v>
                </c:pt>
                <c:pt idx="2622">
                  <c:v>1.96</c:v>
                </c:pt>
                <c:pt idx="2623">
                  <c:v>1.784</c:v>
                </c:pt>
                <c:pt idx="2624">
                  <c:v>1.6950000000000001</c:v>
                </c:pt>
                <c:pt idx="2625">
                  <c:v>1.944</c:v>
                </c:pt>
                <c:pt idx="2626">
                  <c:v>1.7709999999999999</c:v>
                </c:pt>
                <c:pt idx="2627">
                  <c:v>1.7589999999999999</c:v>
                </c:pt>
                <c:pt idx="2628">
                  <c:v>1.956</c:v>
                </c:pt>
                <c:pt idx="2629">
                  <c:v>1.7989999999999999</c:v>
                </c:pt>
                <c:pt idx="2630">
                  <c:v>1.78</c:v>
                </c:pt>
                <c:pt idx="2631">
                  <c:v>1.9830000000000001</c:v>
                </c:pt>
                <c:pt idx="2632">
                  <c:v>1.8109999999999999</c:v>
                </c:pt>
                <c:pt idx="2633">
                  <c:v>1.7350000000000001</c:v>
                </c:pt>
                <c:pt idx="2634">
                  <c:v>1.9870000000000001</c:v>
                </c:pt>
                <c:pt idx="2635">
                  <c:v>1.708</c:v>
                </c:pt>
                <c:pt idx="2636">
                  <c:v>1.6990000000000001</c:v>
                </c:pt>
                <c:pt idx="2637">
                  <c:v>2.1669999999999998</c:v>
                </c:pt>
                <c:pt idx="2638">
                  <c:v>1.6719999999999999</c:v>
                </c:pt>
                <c:pt idx="2639">
                  <c:v>1.724</c:v>
                </c:pt>
                <c:pt idx="2640">
                  <c:v>1.887</c:v>
                </c:pt>
                <c:pt idx="2641">
                  <c:v>1.6950000000000001</c:v>
                </c:pt>
                <c:pt idx="2642">
                  <c:v>1.8640000000000001</c:v>
                </c:pt>
                <c:pt idx="2643">
                  <c:v>2.036</c:v>
                </c:pt>
                <c:pt idx="2644">
                  <c:v>1.764</c:v>
                </c:pt>
                <c:pt idx="2645">
                  <c:v>2.1120000000000001</c:v>
                </c:pt>
                <c:pt idx="2646">
                  <c:v>1.796</c:v>
                </c:pt>
                <c:pt idx="2647">
                  <c:v>1.8640000000000001</c:v>
                </c:pt>
                <c:pt idx="2648">
                  <c:v>2.0790000000000002</c:v>
                </c:pt>
                <c:pt idx="2649">
                  <c:v>1.639</c:v>
                </c:pt>
                <c:pt idx="2650">
                  <c:v>1.86</c:v>
                </c:pt>
                <c:pt idx="2651">
                  <c:v>1.887</c:v>
                </c:pt>
                <c:pt idx="2652">
                  <c:v>1.7909999999999999</c:v>
                </c:pt>
                <c:pt idx="2653">
                  <c:v>2.0030000000000001</c:v>
                </c:pt>
                <c:pt idx="2654">
                  <c:v>2.0190000000000001</c:v>
                </c:pt>
                <c:pt idx="2655">
                  <c:v>1.724</c:v>
                </c:pt>
                <c:pt idx="2656">
                  <c:v>1.976</c:v>
                </c:pt>
                <c:pt idx="2657">
                  <c:v>1.748</c:v>
                </c:pt>
                <c:pt idx="2658">
                  <c:v>1.8240000000000001</c:v>
                </c:pt>
                <c:pt idx="2659">
                  <c:v>1.9630000000000001</c:v>
                </c:pt>
                <c:pt idx="2660">
                  <c:v>1.9</c:v>
                </c:pt>
                <c:pt idx="2661">
                  <c:v>1.82</c:v>
                </c:pt>
                <c:pt idx="2662">
                  <c:v>2.052</c:v>
                </c:pt>
                <c:pt idx="2663">
                  <c:v>1.7509999999999999</c:v>
                </c:pt>
                <c:pt idx="2664">
                  <c:v>1.7430000000000001</c:v>
                </c:pt>
                <c:pt idx="2665">
                  <c:v>1.907</c:v>
                </c:pt>
                <c:pt idx="2666">
                  <c:v>1.8360000000000001</c:v>
                </c:pt>
                <c:pt idx="2667">
                  <c:v>1.827</c:v>
                </c:pt>
                <c:pt idx="2668">
                  <c:v>1.831</c:v>
                </c:pt>
                <c:pt idx="2669">
                  <c:v>1.96</c:v>
                </c:pt>
                <c:pt idx="2670">
                  <c:v>1.8069999999999999</c:v>
                </c:pt>
                <c:pt idx="2671">
                  <c:v>1.9870000000000001</c:v>
                </c:pt>
                <c:pt idx="2672">
                  <c:v>2.024</c:v>
                </c:pt>
                <c:pt idx="2673">
                  <c:v>1.8360000000000001</c:v>
                </c:pt>
                <c:pt idx="2674">
                  <c:v>1.956</c:v>
                </c:pt>
                <c:pt idx="2675">
                  <c:v>1.8839999999999999</c:v>
                </c:pt>
                <c:pt idx="2676">
                  <c:v>1.76</c:v>
                </c:pt>
                <c:pt idx="2677">
                  <c:v>2.2629999999999999</c:v>
                </c:pt>
                <c:pt idx="2678">
                  <c:v>1.7430000000000001</c:v>
                </c:pt>
                <c:pt idx="2679">
                  <c:v>1.7949999999999999</c:v>
                </c:pt>
                <c:pt idx="2680">
                  <c:v>2.0110000000000001</c:v>
                </c:pt>
                <c:pt idx="2681">
                  <c:v>1.7749999999999999</c:v>
                </c:pt>
                <c:pt idx="2682">
                  <c:v>1.996</c:v>
                </c:pt>
                <c:pt idx="2683">
                  <c:v>1.88</c:v>
                </c:pt>
                <c:pt idx="2684">
                  <c:v>1.8560000000000001</c:v>
                </c:pt>
                <c:pt idx="2685">
                  <c:v>2</c:v>
                </c:pt>
                <c:pt idx="2686">
                  <c:v>1.768</c:v>
                </c:pt>
                <c:pt idx="2687">
                  <c:v>2.0830000000000002</c:v>
                </c:pt>
                <c:pt idx="2688">
                  <c:v>1.9119999999999999</c:v>
                </c:pt>
                <c:pt idx="2689">
                  <c:v>1.839</c:v>
                </c:pt>
                <c:pt idx="2690">
                  <c:v>1.9910000000000001</c:v>
                </c:pt>
                <c:pt idx="2691">
                  <c:v>1.827</c:v>
                </c:pt>
                <c:pt idx="2692">
                  <c:v>2.1120000000000001</c:v>
                </c:pt>
                <c:pt idx="2693">
                  <c:v>1.748</c:v>
                </c:pt>
                <c:pt idx="2694">
                  <c:v>1.8320000000000001</c:v>
                </c:pt>
                <c:pt idx="2695">
                  <c:v>2.12</c:v>
                </c:pt>
                <c:pt idx="2696">
                  <c:v>1.7190000000000001</c:v>
                </c:pt>
                <c:pt idx="2697">
                  <c:v>1.7949999999999999</c:v>
                </c:pt>
                <c:pt idx="2698">
                  <c:v>2.327</c:v>
                </c:pt>
                <c:pt idx="2699">
                  <c:v>1.8240000000000001</c:v>
                </c:pt>
                <c:pt idx="2700">
                  <c:v>1.976</c:v>
                </c:pt>
                <c:pt idx="2701">
                  <c:v>2.0030000000000001</c:v>
                </c:pt>
                <c:pt idx="2702">
                  <c:v>1.7909999999999999</c:v>
                </c:pt>
                <c:pt idx="2703">
                  <c:v>2.0920000000000001</c:v>
                </c:pt>
                <c:pt idx="2704">
                  <c:v>1.8320000000000001</c:v>
                </c:pt>
                <c:pt idx="2705">
                  <c:v>1.887</c:v>
                </c:pt>
                <c:pt idx="2706">
                  <c:v>2.0430000000000001</c:v>
                </c:pt>
                <c:pt idx="2707">
                  <c:v>1.7310000000000001</c:v>
                </c:pt>
                <c:pt idx="2708">
                  <c:v>1.8560000000000001</c:v>
                </c:pt>
                <c:pt idx="2709">
                  <c:v>1.976</c:v>
                </c:pt>
                <c:pt idx="2710">
                  <c:v>1.8839999999999999</c:v>
                </c:pt>
                <c:pt idx="2711">
                  <c:v>1.9350000000000001</c:v>
                </c:pt>
                <c:pt idx="2712">
                  <c:v>1.8959999999999999</c:v>
                </c:pt>
                <c:pt idx="2713">
                  <c:v>1.8360000000000001</c:v>
                </c:pt>
                <c:pt idx="2714">
                  <c:v>2.028</c:v>
                </c:pt>
                <c:pt idx="2715">
                  <c:v>1.92</c:v>
                </c:pt>
                <c:pt idx="2716">
                  <c:v>1.8440000000000001</c:v>
                </c:pt>
                <c:pt idx="2717">
                  <c:v>2.1720000000000002</c:v>
                </c:pt>
                <c:pt idx="2718">
                  <c:v>1.847</c:v>
                </c:pt>
                <c:pt idx="2719">
                  <c:v>1.8160000000000001</c:v>
                </c:pt>
                <c:pt idx="2720">
                  <c:v>1.9710000000000001</c:v>
                </c:pt>
                <c:pt idx="2721">
                  <c:v>1.7110000000000001</c:v>
                </c:pt>
                <c:pt idx="2722">
                  <c:v>2.056</c:v>
                </c:pt>
                <c:pt idx="2723">
                  <c:v>1.7390000000000001</c:v>
                </c:pt>
                <c:pt idx="2724">
                  <c:v>1.88</c:v>
                </c:pt>
                <c:pt idx="2725">
                  <c:v>1.867</c:v>
                </c:pt>
                <c:pt idx="2726">
                  <c:v>1.9950000000000001</c:v>
                </c:pt>
                <c:pt idx="2727">
                  <c:v>1.7989999999999999</c:v>
                </c:pt>
                <c:pt idx="2728">
                  <c:v>2.0590000000000002</c:v>
                </c:pt>
                <c:pt idx="2729">
                  <c:v>2.056</c:v>
                </c:pt>
                <c:pt idx="2730">
                  <c:v>1.923</c:v>
                </c:pt>
                <c:pt idx="2731">
                  <c:v>2.12</c:v>
                </c:pt>
                <c:pt idx="2732">
                  <c:v>1.756</c:v>
                </c:pt>
                <c:pt idx="2733">
                  <c:v>2.1080000000000001</c:v>
                </c:pt>
                <c:pt idx="2734">
                  <c:v>1.8320000000000001</c:v>
                </c:pt>
                <c:pt idx="2735">
                  <c:v>1.8160000000000001</c:v>
                </c:pt>
                <c:pt idx="2736">
                  <c:v>1.9870000000000001</c:v>
                </c:pt>
                <c:pt idx="2737">
                  <c:v>1.923</c:v>
                </c:pt>
                <c:pt idx="2738">
                  <c:v>1.847</c:v>
                </c:pt>
                <c:pt idx="2739">
                  <c:v>2.056</c:v>
                </c:pt>
                <c:pt idx="2740">
                  <c:v>1.827</c:v>
                </c:pt>
                <c:pt idx="2741">
                  <c:v>1.827</c:v>
                </c:pt>
                <c:pt idx="2742">
                  <c:v>2.1589999999999998</c:v>
                </c:pt>
                <c:pt idx="2743">
                  <c:v>1.9119999999999999</c:v>
                </c:pt>
                <c:pt idx="2744">
                  <c:v>1.82</c:v>
                </c:pt>
                <c:pt idx="2745">
                  <c:v>2.2400000000000002</c:v>
                </c:pt>
                <c:pt idx="2746">
                  <c:v>1.923</c:v>
                </c:pt>
                <c:pt idx="2747">
                  <c:v>1.9430000000000001</c:v>
                </c:pt>
                <c:pt idx="2748">
                  <c:v>1.968</c:v>
                </c:pt>
                <c:pt idx="2749">
                  <c:v>1.84</c:v>
                </c:pt>
                <c:pt idx="2750">
                  <c:v>3.1520000000000001</c:v>
                </c:pt>
                <c:pt idx="2751">
                  <c:v>2.012</c:v>
                </c:pt>
                <c:pt idx="2752">
                  <c:v>1.8640000000000001</c:v>
                </c:pt>
                <c:pt idx="2753">
                  <c:v>2.0430000000000001</c:v>
                </c:pt>
                <c:pt idx="2754">
                  <c:v>1.7909999999999999</c:v>
                </c:pt>
                <c:pt idx="2755">
                  <c:v>1.8839999999999999</c:v>
                </c:pt>
                <c:pt idx="2756">
                  <c:v>2</c:v>
                </c:pt>
                <c:pt idx="2757">
                  <c:v>1.96</c:v>
                </c:pt>
                <c:pt idx="2758">
                  <c:v>1.911</c:v>
                </c:pt>
                <c:pt idx="2759">
                  <c:v>2.0640000000000001</c:v>
                </c:pt>
                <c:pt idx="2760">
                  <c:v>1.972</c:v>
                </c:pt>
                <c:pt idx="2761">
                  <c:v>1.827</c:v>
                </c:pt>
                <c:pt idx="2762">
                  <c:v>1.992</c:v>
                </c:pt>
                <c:pt idx="2763">
                  <c:v>2.3239999999999998</c:v>
                </c:pt>
                <c:pt idx="2764">
                  <c:v>1.82</c:v>
                </c:pt>
                <c:pt idx="2765">
                  <c:v>1.9359999999999999</c:v>
                </c:pt>
                <c:pt idx="2766">
                  <c:v>2.2839999999999998</c:v>
                </c:pt>
                <c:pt idx="2767">
                  <c:v>1.923</c:v>
                </c:pt>
                <c:pt idx="2768">
                  <c:v>2.1440000000000001</c:v>
                </c:pt>
                <c:pt idx="2769">
                  <c:v>1.923</c:v>
                </c:pt>
                <c:pt idx="2770">
                  <c:v>1.867</c:v>
                </c:pt>
                <c:pt idx="2771">
                  <c:v>1.9670000000000001</c:v>
                </c:pt>
                <c:pt idx="2772">
                  <c:v>1.8720000000000001</c:v>
                </c:pt>
                <c:pt idx="2773">
                  <c:v>1.9510000000000001</c:v>
                </c:pt>
                <c:pt idx="2774">
                  <c:v>1.9870000000000001</c:v>
                </c:pt>
                <c:pt idx="2775">
                  <c:v>2.0720000000000001</c:v>
                </c:pt>
                <c:pt idx="2776">
                  <c:v>1.9</c:v>
                </c:pt>
                <c:pt idx="2777">
                  <c:v>1.9279999999999999</c:v>
                </c:pt>
                <c:pt idx="2778">
                  <c:v>2.1549999999999998</c:v>
                </c:pt>
                <c:pt idx="2779">
                  <c:v>1.86</c:v>
                </c:pt>
                <c:pt idx="2780">
                  <c:v>1.819</c:v>
                </c:pt>
                <c:pt idx="2781">
                  <c:v>2.327</c:v>
                </c:pt>
                <c:pt idx="2782">
                  <c:v>1.903</c:v>
                </c:pt>
                <c:pt idx="2783">
                  <c:v>1.879</c:v>
                </c:pt>
                <c:pt idx="2784">
                  <c:v>2.2509999999999999</c:v>
                </c:pt>
                <c:pt idx="2785">
                  <c:v>1.847</c:v>
                </c:pt>
                <c:pt idx="2786">
                  <c:v>1.9510000000000001</c:v>
                </c:pt>
                <c:pt idx="2787">
                  <c:v>2.2229999999999999</c:v>
                </c:pt>
                <c:pt idx="2788">
                  <c:v>1.919</c:v>
                </c:pt>
                <c:pt idx="2789">
                  <c:v>1.7949999999999999</c:v>
                </c:pt>
                <c:pt idx="2790">
                  <c:v>2.375</c:v>
                </c:pt>
                <c:pt idx="2791">
                  <c:v>1.9359999999999999</c:v>
                </c:pt>
                <c:pt idx="2792">
                  <c:v>1.996</c:v>
                </c:pt>
                <c:pt idx="2793">
                  <c:v>2.1480000000000001</c:v>
                </c:pt>
                <c:pt idx="2794">
                  <c:v>1.891</c:v>
                </c:pt>
                <c:pt idx="2795">
                  <c:v>2.1720000000000002</c:v>
                </c:pt>
                <c:pt idx="2796">
                  <c:v>2.0990000000000002</c:v>
                </c:pt>
                <c:pt idx="2797">
                  <c:v>1.8959999999999999</c:v>
                </c:pt>
                <c:pt idx="2798">
                  <c:v>1.903</c:v>
                </c:pt>
                <c:pt idx="2799">
                  <c:v>2.2480000000000002</c:v>
                </c:pt>
                <c:pt idx="2800">
                  <c:v>1.952</c:v>
                </c:pt>
                <c:pt idx="2801">
                  <c:v>2.0830000000000002</c:v>
                </c:pt>
                <c:pt idx="2802">
                  <c:v>1.9870000000000001</c:v>
                </c:pt>
                <c:pt idx="2803">
                  <c:v>1.923</c:v>
                </c:pt>
                <c:pt idx="2804">
                  <c:v>1.907</c:v>
                </c:pt>
                <c:pt idx="2805">
                  <c:v>2.1840000000000002</c:v>
                </c:pt>
                <c:pt idx="2806">
                  <c:v>1.9119999999999999</c:v>
                </c:pt>
                <c:pt idx="2807">
                  <c:v>1.88</c:v>
                </c:pt>
                <c:pt idx="2808">
                  <c:v>2.319</c:v>
                </c:pt>
                <c:pt idx="2809">
                  <c:v>1.903</c:v>
                </c:pt>
                <c:pt idx="2810">
                  <c:v>2.0510000000000002</c:v>
                </c:pt>
                <c:pt idx="2811">
                  <c:v>2.1280000000000001</c:v>
                </c:pt>
                <c:pt idx="2812">
                  <c:v>1.96</c:v>
                </c:pt>
                <c:pt idx="2813">
                  <c:v>1.9630000000000001</c:v>
                </c:pt>
                <c:pt idx="2814">
                  <c:v>2.3639999999999999</c:v>
                </c:pt>
                <c:pt idx="2815">
                  <c:v>1.847</c:v>
                </c:pt>
                <c:pt idx="2816">
                  <c:v>2.1749999999999998</c:v>
                </c:pt>
                <c:pt idx="2817">
                  <c:v>2.0830000000000002</c:v>
                </c:pt>
                <c:pt idx="2818">
                  <c:v>1.9470000000000001</c:v>
                </c:pt>
                <c:pt idx="2819">
                  <c:v>2.2040000000000002</c:v>
                </c:pt>
                <c:pt idx="2820">
                  <c:v>1.992</c:v>
                </c:pt>
                <c:pt idx="2821">
                  <c:v>1.96</c:v>
                </c:pt>
                <c:pt idx="2822">
                  <c:v>2.351</c:v>
                </c:pt>
                <c:pt idx="2823">
                  <c:v>1.887</c:v>
                </c:pt>
                <c:pt idx="2824">
                  <c:v>1.9750000000000001</c:v>
                </c:pt>
                <c:pt idx="2825">
                  <c:v>2.2189999999999999</c:v>
                </c:pt>
                <c:pt idx="2826">
                  <c:v>1.871</c:v>
                </c:pt>
                <c:pt idx="2827">
                  <c:v>2.1240000000000001</c:v>
                </c:pt>
                <c:pt idx="2828">
                  <c:v>2.2200000000000002</c:v>
                </c:pt>
                <c:pt idx="2829">
                  <c:v>1.968</c:v>
                </c:pt>
                <c:pt idx="2830">
                  <c:v>1.9990000000000001</c:v>
                </c:pt>
                <c:pt idx="2831">
                  <c:v>2.2519999999999998</c:v>
                </c:pt>
                <c:pt idx="2832">
                  <c:v>1.9390000000000001</c:v>
                </c:pt>
                <c:pt idx="2833">
                  <c:v>2.0070000000000001</c:v>
                </c:pt>
                <c:pt idx="2834">
                  <c:v>2.0510000000000002</c:v>
                </c:pt>
                <c:pt idx="2835">
                  <c:v>1.931</c:v>
                </c:pt>
                <c:pt idx="2836">
                  <c:v>2.1269999999999998</c:v>
                </c:pt>
                <c:pt idx="2837">
                  <c:v>2.1</c:v>
                </c:pt>
                <c:pt idx="2838">
                  <c:v>2.0110000000000001</c:v>
                </c:pt>
                <c:pt idx="2839">
                  <c:v>2.2309999999999999</c:v>
                </c:pt>
                <c:pt idx="2840">
                  <c:v>1.956</c:v>
                </c:pt>
                <c:pt idx="2841">
                  <c:v>2.0430000000000001</c:v>
                </c:pt>
                <c:pt idx="2842">
                  <c:v>2.1949999999999998</c:v>
                </c:pt>
                <c:pt idx="2843">
                  <c:v>1.9390000000000001</c:v>
                </c:pt>
                <c:pt idx="2844">
                  <c:v>2.1549999999999998</c:v>
                </c:pt>
                <c:pt idx="2845">
                  <c:v>2.0920000000000001</c:v>
                </c:pt>
                <c:pt idx="2846">
                  <c:v>1.96</c:v>
                </c:pt>
                <c:pt idx="2847">
                  <c:v>2.1920000000000002</c:v>
                </c:pt>
                <c:pt idx="2848">
                  <c:v>2.1440000000000001</c:v>
                </c:pt>
                <c:pt idx="2849">
                  <c:v>1.895</c:v>
                </c:pt>
                <c:pt idx="2850">
                  <c:v>2.359</c:v>
                </c:pt>
                <c:pt idx="2851">
                  <c:v>1.9630000000000001</c:v>
                </c:pt>
                <c:pt idx="2852">
                  <c:v>2.2080000000000002</c:v>
                </c:pt>
                <c:pt idx="2853">
                  <c:v>1.92</c:v>
                </c:pt>
                <c:pt idx="2854">
                  <c:v>2.0030000000000001</c:v>
                </c:pt>
                <c:pt idx="2855">
                  <c:v>2.3839999999999999</c:v>
                </c:pt>
                <c:pt idx="2856">
                  <c:v>1.9550000000000001</c:v>
                </c:pt>
                <c:pt idx="2857">
                  <c:v>2.0470000000000002</c:v>
                </c:pt>
                <c:pt idx="2858">
                  <c:v>2.2919999999999998</c:v>
                </c:pt>
                <c:pt idx="2859">
                  <c:v>1.8759999999999999</c:v>
                </c:pt>
                <c:pt idx="2860">
                  <c:v>1.9790000000000001</c:v>
                </c:pt>
                <c:pt idx="2861">
                  <c:v>2.343</c:v>
                </c:pt>
                <c:pt idx="2862">
                  <c:v>2.036</c:v>
                </c:pt>
                <c:pt idx="2863">
                  <c:v>2.2789999999999999</c:v>
                </c:pt>
                <c:pt idx="2864">
                  <c:v>2.0470000000000002</c:v>
                </c:pt>
                <c:pt idx="2865">
                  <c:v>2.0270000000000001</c:v>
                </c:pt>
                <c:pt idx="2866">
                  <c:v>2.2839999999999998</c:v>
                </c:pt>
                <c:pt idx="2867">
                  <c:v>1.9750000000000001</c:v>
                </c:pt>
                <c:pt idx="2868">
                  <c:v>2.0110000000000001</c:v>
                </c:pt>
                <c:pt idx="2869">
                  <c:v>2.3069999999999999</c:v>
                </c:pt>
                <c:pt idx="2870">
                  <c:v>1.9159999999999999</c:v>
                </c:pt>
                <c:pt idx="2871">
                  <c:v>2.1469999999999998</c:v>
                </c:pt>
                <c:pt idx="2872">
                  <c:v>2.2349999999999999</c:v>
                </c:pt>
                <c:pt idx="2873">
                  <c:v>1.98</c:v>
                </c:pt>
                <c:pt idx="2874">
                  <c:v>2.2160000000000002</c:v>
                </c:pt>
                <c:pt idx="2875">
                  <c:v>2.2879999999999998</c:v>
                </c:pt>
                <c:pt idx="2876">
                  <c:v>2.0950000000000002</c:v>
                </c:pt>
                <c:pt idx="2877">
                  <c:v>2.2429999999999999</c:v>
                </c:pt>
                <c:pt idx="2878">
                  <c:v>1.887</c:v>
                </c:pt>
                <c:pt idx="2879">
                  <c:v>2.024</c:v>
                </c:pt>
                <c:pt idx="2880">
                  <c:v>2.1349999999999998</c:v>
                </c:pt>
                <c:pt idx="2881">
                  <c:v>2.0070000000000001</c:v>
                </c:pt>
                <c:pt idx="2882">
                  <c:v>2.3199999999999998</c:v>
                </c:pt>
                <c:pt idx="2883">
                  <c:v>2.0830000000000002</c:v>
                </c:pt>
                <c:pt idx="2884">
                  <c:v>1.9750000000000001</c:v>
                </c:pt>
                <c:pt idx="2885">
                  <c:v>2.2999999999999998</c:v>
                </c:pt>
                <c:pt idx="2886">
                  <c:v>1.9750000000000001</c:v>
                </c:pt>
                <c:pt idx="2887">
                  <c:v>2.1480000000000001</c:v>
                </c:pt>
                <c:pt idx="2888">
                  <c:v>2.2949999999999999</c:v>
                </c:pt>
                <c:pt idx="2889">
                  <c:v>1.923</c:v>
                </c:pt>
                <c:pt idx="2890">
                  <c:v>2.0470000000000002</c:v>
                </c:pt>
                <c:pt idx="2891">
                  <c:v>2.2029999999999998</c:v>
                </c:pt>
                <c:pt idx="2892">
                  <c:v>2.0830000000000002</c:v>
                </c:pt>
                <c:pt idx="2893">
                  <c:v>2.38</c:v>
                </c:pt>
                <c:pt idx="2894">
                  <c:v>2.032</c:v>
                </c:pt>
                <c:pt idx="2895">
                  <c:v>2.0030000000000001</c:v>
                </c:pt>
                <c:pt idx="2896">
                  <c:v>2.359</c:v>
                </c:pt>
                <c:pt idx="2897">
                  <c:v>2.1549999999999998</c:v>
                </c:pt>
                <c:pt idx="2898">
                  <c:v>2.3359999999999999</c:v>
                </c:pt>
                <c:pt idx="2899">
                  <c:v>2.0720000000000001</c:v>
                </c:pt>
                <c:pt idx="2900">
                  <c:v>2.0760000000000001</c:v>
                </c:pt>
                <c:pt idx="2901">
                  <c:v>2.327</c:v>
                </c:pt>
                <c:pt idx="2902">
                  <c:v>2</c:v>
                </c:pt>
                <c:pt idx="2903">
                  <c:v>2.06</c:v>
                </c:pt>
                <c:pt idx="2904">
                  <c:v>2.1520000000000001</c:v>
                </c:pt>
                <c:pt idx="2905">
                  <c:v>1.899</c:v>
                </c:pt>
                <c:pt idx="2906">
                  <c:v>2.2069999999999999</c:v>
                </c:pt>
                <c:pt idx="2907">
                  <c:v>2.2469999999999999</c:v>
                </c:pt>
                <c:pt idx="2908">
                  <c:v>2.008</c:v>
                </c:pt>
                <c:pt idx="2909">
                  <c:v>2.2879999999999998</c:v>
                </c:pt>
                <c:pt idx="2910">
                  <c:v>2.0430000000000001</c:v>
                </c:pt>
                <c:pt idx="2911">
                  <c:v>2.036</c:v>
                </c:pt>
                <c:pt idx="2912">
                  <c:v>2.524</c:v>
                </c:pt>
                <c:pt idx="2913">
                  <c:v>2.0070000000000001</c:v>
                </c:pt>
                <c:pt idx="2914">
                  <c:v>2.1949999999999998</c:v>
                </c:pt>
                <c:pt idx="2915">
                  <c:v>2.1669999999999998</c:v>
                </c:pt>
                <c:pt idx="2916">
                  <c:v>1.9390000000000001</c:v>
                </c:pt>
                <c:pt idx="2917">
                  <c:v>2.371</c:v>
                </c:pt>
                <c:pt idx="2918">
                  <c:v>2.1669999999999998</c:v>
                </c:pt>
                <c:pt idx="2919">
                  <c:v>2.0680000000000001</c:v>
                </c:pt>
                <c:pt idx="2920">
                  <c:v>2.2959999999999998</c:v>
                </c:pt>
                <c:pt idx="2921">
                  <c:v>2.1110000000000002</c:v>
                </c:pt>
                <c:pt idx="2922">
                  <c:v>2.2480000000000002</c:v>
                </c:pt>
                <c:pt idx="2923">
                  <c:v>2.2080000000000002</c:v>
                </c:pt>
                <c:pt idx="2924">
                  <c:v>1.9430000000000001</c:v>
                </c:pt>
                <c:pt idx="2925">
                  <c:v>2.492</c:v>
                </c:pt>
                <c:pt idx="2926">
                  <c:v>2.0870000000000002</c:v>
                </c:pt>
                <c:pt idx="2927">
                  <c:v>2.2229999999999999</c:v>
                </c:pt>
                <c:pt idx="2928">
                  <c:v>2.1360000000000001</c:v>
                </c:pt>
                <c:pt idx="2929">
                  <c:v>2.0070000000000001</c:v>
                </c:pt>
                <c:pt idx="2930">
                  <c:v>2.3439999999999999</c:v>
                </c:pt>
                <c:pt idx="2931">
                  <c:v>2.0960000000000001</c:v>
                </c:pt>
                <c:pt idx="2932">
                  <c:v>2.0720000000000001</c:v>
                </c:pt>
                <c:pt idx="2933">
                  <c:v>2.4319999999999999</c:v>
                </c:pt>
                <c:pt idx="2934">
                  <c:v>1.94</c:v>
                </c:pt>
                <c:pt idx="2935">
                  <c:v>2.2749999999999999</c:v>
                </c:pt>
                <c:pt idx="2936">
                  <c:v>2.1749999999999998</c:v>
                </c:pt>
                <c:pt idx="2937">
                  <c:v>2.036</c:v>
                </c:pt>
                <c:pt idx="2938">
                  <c:v>2.456</c:v>
                </c:pt>
                <c:pt idx="2939">
                  <c:v>2.1120000000000001</c:v>
                </c:pt>
                <c:pt idx="2940">
                  <c:v>2.0630000000000002</c:v>
                </c:pt>
                <c:pt idx="2941">
                  <c:v>2.2839999999999998</c:v>
                </c:pt>
                <c:pt idx="2942">
                  <c:v>2.028</c:v>
                </c:pt>
                <c:pt idx="2943">
                  <c:v>2.351</c:v>
                </c:pt>
                <c:pt idx="2944">
                  <c:v>2.1150000000000002</c:v>
                </c:pt>
                <c:pt idx="2945">
                  <c:v>2.0510000000000002</c:v>
                </c:pt>
                <c:pt idx="2946">
                  <c:v>2.2240000000000002</c:v>
                </c:pt>
                <c:pt idx="2947">
                  <c:v>2.0720000000000001</c:v>
                </c:pt>
                <c:pt idx="2948">
                  <c:v>2.2349999999999999</c:v>
                </c:pt>
                <c:pt idx="2949">
                  <c:v>2.1920000000000002</c:v>
                </c:pt>
                <c:pt idx="2950">
                  <c:v>2.0960000000000001</c:v>
                </c:pt>
                <c:pt idx="2951">
                  <c:v>2.6</c:v>
                </c:pt>
                <c:pt idx="2952">
                  <c:v>2.1120000000000001</c:v>
                </c:pt>
                <c:pt idx="2953">
                  <c:v>2.472</c:v>
                </c:pt>
                <c:pt idx="2954">
                  <c:v>2.0630000000000002</c:v>
                </c:pt>
                <c:pt idx="2955">
                  <c:v>2.1800000000000002</c:v>
                </c:pt>
                <c:pt idx="2956">
                  <c:v>3.7069999999999999</c:v>
                </c:pt>
                <c:pt idx="2957">
                  <c:v>1.84</c:v>
                </c:pt>
                <c:pt idx="2958">
                  <c:v>1.923</c:v>
                </c:pt>
                <c:pt idx="2959">
                  <c:v>2.423</c:v>
                </c:pt>
                <c:pt idx="2960">
                  <c:v>2.0830000000000002</c:v>
                </c:pt>
                <c:pt idx="2961">
                  <c:v>2.375</c:v>
                </c:pt>
                <c:pt idx="2962">
                  <c:v>2.0870000000000002</c:v>
                </c:pt>
                <c:pt idx="2963">
                  <c:v>2.0110000000000001</c:v>
                </c:pt>
                <c:pt idx="2964">
                  <c:v>2.3149999999999999</c:v>
                </c:pt>
                <c:pt idx="2965">
                  <c:v>2.359</c:v>
                </c:pt>
                <c:pt idx="2966">
                  <c:v>2.1080000000000001</c:v>
                </c:pt>
                <c:pt idx="2967">
                  <c:v>2.2240000000000002</c:v>
                </c:pt>
                <c:pt idx="2968">
                  <c:v>2.1829999999999998</c:v>
                </c:pt>
                <c:pt idx="2969">
                  <c:v>2.1309999999999998</c:v>
                </c:pt>
                <c:pt idx="2970">
                  <c:v>2.1</c:v>
                </c:pt>
                <c:pt idx="2971">
                  <c:v>2.556</c:v>
                </c:pt>
                <c:pt idx="2972">
                  <c:v>2.0790000000000002</c:v>
                </c:pt>
                <c:pt idx="2973">
                  <c:v>2.3279999999999998</c:v>
                </c:pt>
                <c:pt idx="2974">
                  <c:v>2.2839999999999998</c:v>
                </c:pt>
                <c:pt idx="2975">
                  <c:v>2.1589999999999998</c:v>
                </c:pt>
                <c:pt idx="2976">
                  <c:v>2.484</c:v>
                </c:pt>
                <c:pt idx="2977">
                  <c:v>2.016</c:v>
                </c:pt>
                <c:pt idx="2978">
                  <c:v>2.0150000000000001</c:v>
                </c:pt>
                <c:pt idx="2979">
                  <c:v>2.335</c:v>
                </c:pt>
                <c:pt idx="2980">
                  <c:v>1.9159999999999999</c:v>
                </c:pt>
                <c:pt idx="2981">
                  <c:v>2.0910000000000002</c:v>
                </c:pt>
                <c:pt idx="2982">
                  <c:v>2.452</c:v>
                </c:pt>
                <c:pt idx="2983">
                  <c:v>2.1</c:v>
                </c:pt>
                <c:pt idx="2984">
                  <c:v>2.2240000000000002</c:v>
                </c:pt>
                <c:pt idx="2985">
                  <c:v>2.387</c:v>
                </c:pt>
                <c:pt idx="2986">
                  <c:v>2.1309999999999998</c:v>
                </c:pt>
                <c:pt idx="2987">
                  <c:v>2.36</c:v>
                </c:pt>
                <c:pt idx="2988">
                  <c:v>2.2280000000000002</c:v>
                </c:pt>
                <c:pt idx="2989">
                  <c:v>2.1840000000000002</c:v>
                </c:pt>
                <c:pt idx="2990">
                  <c:v>2.5990000000000002</c:v>
                </c:pt>
                <c:pt idx="2991">
                  <c:v>2.0790000000000002</c:v>
                </c:pt>
                <c:pt idx="2992">
                  <c:v>2.1760000000000002</c:v>
                </c:pt>
                <c:pt idx="2993">
                  <c:v>2.452</c:v>
                </c:pt>
                <c:pt idx="2994">
                  <c:v>2.1360000000000001</c:v>
                </c:pt>
                <c:pt idx="2995">
                  <c:v>2.2280000000000002</c:v>
                </c:pt>
                <c:pt idx="2996">
                  <c:v>2.423</c:v>
                </c:pt>
                <c:pt idx="2997">
                  <c:v>1.9710000000000001</c:v>
                </c:pt>
                <c:pt idx="2998">
                  <c:v>2.403</c:v>
                </c:pt>
                <c:pt idx="2999">
                  <c:v>2.2040000000000002</c:v>
                </c:pt>
                <c:pt idx="3000">
                  <c:v>2.1920000000000002</c:v>
                </c:pt>
                <c:pt idx="3001">
                  <c:v>2.0680000000000001</c:v>
                </c:pt>
                <c:pt idx="3002">
                  <c:v>2.532</c:v>
                </c:pt>
                <c:pt idx="3003">
                  <c:v>2.1949999999999998</c:v>
                </c:pt>
                <c:pt idx="3004">
                  <c:v>2.4039999999999999</c:v>
                </c:pt>
                <c:pt idx="3005">
                  <c:v>2.3039999999999998</c:v>
                </c:pt>
                <c:pt idx="3006">
                  <c:v>2.2309999999999999</c:v>
                </c:pt>
                <c:pt idx="3007">
                  <c:v>2.3839999999999999</c:v>
                </c:pt>
                <c:pt idx="3008">
                  <c:v>2.1080000000000001</c:v>
                </c:pt>
                <c:pt idx="3009">
                  <c:v>2.1680000000000001</c:v>
                </c:pt>
                <c:pt idx="3010">
                  <c:v>2.5760000000000001</c:v>
                </c:pt>
                <c:pt idx="3011">
                  <c:v>2.0910000000000002</c:v>
                </c:pt>
                <c:pt idx="3012">
                  <c:v>2.1040000000000001</c:v>
                </c:pt>
                <c:pt idx="3013">
                  <c:v>2.6150000000000002</c:v>
                </c:pt>
                <c:pt idx="3014">
                  <c:v>2.1040000000000001</c:v>
                </c:pt>
                <c:pt idx="3015">
                  <c:v>2.38</c:v>
                </c:pt>
                <c:pt idx="3016">
                  <c:v>2.1309999999999998</c:v>
                </c:pt>
                <c:pt idx="3017">
                  <c:v>2.1589999999999998</c:v>
                </c:pt>
                <c:pt idx="3018">
                  <c:v>2.5110000000000001</c:v>
                </c:pt>
                <c:pt idx="3019">
                  <c:v>2.2519999999999998</c:v>
                </c:pt>
                <c:pt idx="3020">
                  <c:v>2.323</c:v>
                </c:pt>
                <c:pt idx="3021">
                  <c:v>2.6680000000000001</c:v>
                </c:pt>
                <c:pt idx="3022">
                  <c:v>2.0110000000000001</c:v>
                </c:pt>
                <c:pt idx="3023">
                  <c:v>2.1120000000000001</c:v>
                </c:pt>
                <c:pt idx="3024">
                  <c:v>2.56</c:v>
                </c:pt>
                <c:pt idx="3025">
                  <c:v>2.14</c:v>
                </c:pt>
                <c:pt idx="3026">
                  <c:v>2.411</c:v>
                </c:pt>
                <c:pt idx="3027">
                  <c:v>2.3109999999999999</c:v>
                </c:pt>
                <c:pt idx="3028">
                  <c:v>2.2189999999999999</c:v>
                </c:pt>
                <c:pt idx="3029">
                  <c:v>2.6110000000000002</c:v>
                </c:pt>
                <c:pt idx="3030">
                  <c:v>2.048</c:v>
                </c:pt>
                <c:pt idx="3031">
                  <c:v>2.2909999999999999</c:v>
                </c:pt>
                <c:pt idx="3032">
                  <c:v>2.6520000000000001</c:v>
                </c:pt>
                <c:pt idx="3033">
                  <c:v>2.1760000000000002</c:v>
                </c:pt>
                <c:pt idx="3034">
                  <c:v>2.34</c:v>
                </c:pt>
                <c:pt idx="3035">
                  <c:v>2.4670000000000001</c:v>
                </c:pt>
                <c:pt idx="3036">
                  <c:v>2.1269999999999998</c:v>
                </c:pt>
                <c:pt idx="3037">
                  <c:v>2.4830000000000001</c:v>
                </c:pt>
                <c:pt idx="3038">
                  <c:v>2.2429999999999999</c:v>
                </c:pt>
                <c:pt idx="3039">
                  <c:v>2.2789999999999999</c:v>
                </c:pt>
                <c:pt idx="3040">
                  <c:v>2.4159999999999999</c:v>
                </c:pt>
                <c:pt idx="3041">
                  <c:v>2.1190000000000002</c:v>
                </c:pt>
                <c:pt idx="3042">
                  <c:v>2.359</c:v>
                </c:pt>
                <c:pt idx="3043">
                  <c:v>2.4159999999999999</c:v>
                </c:pt>
                <c:pt idx="3044">
                  <c:v>2.028</c:v>
                </c:pt>
                <c:pt idx="3045">
                  <c:v>2.2429999999999999</c:v>
                </c:pt>
                <c:pt idx="3046">
                  <c:v>2.2309999999999999</c:v>
                </c:pt>
                <c:pt idx="3047">
                  <c:v>2.2639999999999998</c:v>
                </c:pt>
                <c:pt idx="3048">
                  <c:v>2.3639999999999999</c:v>
                </c:pt>
                <c:pt idx="3049">
                  <c:v>2.1480000000000001</c:v>
                </c:pt>
                <c:pt idx="3050">
                  <c:v>2.2959999999999998</c:v>
                </c:pt>
                <c:pt idx="3051">
                  <c:v>2.5430000000000001</c:v>
                </c:pt>
                <c:pt idx="3052">
                  <c:v>2.1949999999999998</c:v>
                </c:pt>
                <c:pt idx="3053">
                  <c:v>2.5270000000000001</c:v>
                </c:pt>
                <c:pt idx="3054">
                  <c:v>2.2749999999999999</c:v>
                </c:pt>
                <c:pt idx="3055">
                  <c:v>2.1269999999999998</c:v>
                </c:pt>
                <c:pt idx="3056">
                  <c:v>2.488</c:v>
                </c:pt>
                <c:pt idx="3057">
                  <c:v>2.1589999999999998</c:v>
                </c:pt>
                <c:pt idx="3058">
                  <c:v>2.351</c:v>
                </c:pt>
                <c:pt idx="3059">
                  <c:v>2.4079999999999999</c:v>
                </c:pt>
                <c:pt idx="3060">
                  <c:v>2.2309999999999999</c:v>
                </c:pt>
                <c:pt idx="3061">
                  <c:v>2.5960000000000001</c:v>
                </c:pt>
                <c:pt idx="3062">
                  <c:v>2.2200000000000002</c:v>
                </c:pt>
                <c:pt idx="3063">
                  <c:v>2.1800000000000002</c:v>
                </c:pt>
                <c:pt idx="3064">
                  <c:v>2.48</c:v>
                </c:pt>
                <c:pt idx="3065">
                  <c:v>2.2149999999999999</c:v>
                </c:pt>
                <c:pt idx="3066">
                  <c:v>2.2829999999999999</c:v>
                </c:pt>
                <c:pt idx="3067">
                  <c:v>2.319</c:v>
                </c:pt>
                <c:pt idx="3068">
                  <c:v>2.2519999999999998</c:v>
                </c:pt>
                <c:pt idx="3069">
                  <c:v>2.4350000000000001</c:v>
                </c:pt>
                <c:pt idx="3070">
                  <c:v>2.1840000000000002</c:v>
                </c:pt>
                <c:pt idx="3071">
                  <c:v>2.1480000000000001</c:v>
                </c:pt>
                <c:pt idx="3072">
                  <c:v>2.5</c:v>
                </c:pt>
                <c:pt idx="3073">
                  <c:v>2.2029999999999998</c:v>
                </c:pt>
                <c:pt idx="3074">
                  <c:v>2.5230000000000001</c:v>
                </c:pt>
                <c:pt idx="3075">
                  <c:v>2.3199999999999998</c:v>
                </c:pt>
                <c:pt idx="3076">
                  <c:v>2.1669999999999998</c:v>
                </c:pt>
                <c:pt idx="3077">
                  <c:v>2.5030000000000001</c:v>
                </c:pt>
                <c:pt idx="3078">
                  <c:v>2.2000000000000002</c:v>
                </c:pt>
                <c:pt idx="3079">
                  <c:v>2.4630000000000001</c:v>
                </c:pt>
                <c:pt idx="3080">
                  <c:v>2.371</c:v>
                </c:pt>
                <c:pt idx="3081">
                  <c:v>2.2029999999999998</c:v>
                </c:pt>
                <c:pt idx="3082">
                  <c:v>2.6269999999999998</c:v>
                </c:pt>
                <c:pt idx="3083">
                  <c:v>2.2309999999999999</c:v>
                </c:pt>
                <c:pt idx="3084">
                  <c:v>2.423</c:v>
                </c:pt>
                <c:pt idx="3085">
                  <c:v>2.2709999999999999</c:v>
                </c:pt>
                <c:pt idx="3086">
                  <c:v>2.1560000000000001</c:v>
                </c:pt>
                <c:pt idx="3087">
                  <c:v>2.5960000000000001</c:v>
                </c:pt>
                <c:pt idx="3088">
                  <c:v>2.1150000000000002</c:v>
                </c:pt>
                <c:pt idx="3089">
                  <c:v>2.4390000000000001</c:v>
                </c:pt>
                <c:pt idx="3090">
                  <c:v>2.5350000000000001</c:v>
                </c:pt>
                <c:pt idx="3091">
                  <c:v>2.1880000000000002</c:v>
                </c:pt>
                <c:pt idx="3092">
                  <c:v>2.5760000000000001</c:v>
                </c:pt>
                <c:pt idx="3093">
                  <c:v>2.335</c:v>
                </c:pt>
                <c:pt idx="3094">
                  <c:v>2.2709999999999999</c:v>
                </c:pt>
                <c:pt idx="3095">
                  <c:v>2.5</c:v>
                </c:pt>
                <c:pt idx="3096">
                  <c:v>2.2069999999999999</c:v>
                </c:pt>
                <c:pt idx="3097">
                  <c:v>2.347</c:v>
                </c:pt>
                <c:pt idx="3098">
                  <c:v>2.3959999999999999</c:v>
                </c:pt>
                <c:pt idx="3099">
                  <c:v>2.1760000000000002</c:v>
                </c:pt>
                <c:pt idx="3100">
                  <c:v>2.492</c:v>
                </c:pt>
                <c:pt idx="3101">
                  <c:v>2.2829999999999999</c:v>
                </c:pt>
                <c:pt idx="3102">
                  <c:v>2.3359999999999999</c:v>
                </c:pt>
                <c:pt idx="3103">
                  <c:v>2.4790000000000001</c:v>
                </c:pt>
                <c:pt idx="3104">
                  <c:v>2.3439999999999999</c:v>
                </c:pt>
                <c:pt idx="3105">
                  <c:v>2.6480000000000001</c:v>
                </c:pt>
                <c:pt idx="3106">
                  <c:v>2.3839999999999999</c:v>
                </c:pt>
                <c:pt idx="3107">
                  <c:v>2.2120000000000002</c:v>
                </c:pt>
                <c:pt idx="3108">
                  <c:v>2.4159999999999999</c:v>
                </c:pt>
                <c:pt idx="3109">
                  <c:v>2.2719999999999998</c:v>
                </c:pt>
                <c:pt idx="3110">
                  <c:v>2.407</c:v>
                </c:pt>
                <c:pt idx="3111">
                  <c:v>2.4750000000000001</c:v>
                </c:pt>
                <c:pt idx="3112">
                  <c:v>2.2589999999999999</c:v>
                </c:pt>
                <c:pt idx="3113">
                  <c:v>2.5150000000000001</c:v>
                </c:pt>
                <c:pt idx="3114">
                  <c:v>2.2829999999999999</c:v>
                </c:pt>
                <c:pt idx="3115">
                  <c:v>2.3149999999999999</c:v>
                </c:pt>
                <c:pt idx="3116">
                  <c:v>2.5870000000000002</c:v>
                </c:pt>
                <c:pt idx="3117">
                  <c:v>2.2480000000000002</c:v>
                </c:pt>
                <c:pt idx="3118">
                  <c:v>2.2599999999999998</c:v>
                </c:pt>
                <c:pt idx="3119">
                  <c:v>2.5190000000000001</c:v>
                </c:pt>
                <c:pt idx="3120">
                  <c:v>2.1720000000000002</c:v>
                </c:pt>
                <c:pt idx="3121">
                  <c:v>2.4390000000000001</c:v>
                </c:pt>
                <c:pt idx="3122">
                  <c:v>2.5680000000000001</c:v>
                </c:pt>
                <c:pt idx="3123">
                  <c:v>2.395</c:v>
                </c:pt>
                <c:pt idx="3124">
                  <c:v>2.6230000000000002</c:v>
                </c:pt>
                <c:pt idx="3125">
                  <c:v>2.2789999999999999</c:v>
                </c:pt>
                <c:pt idx="3126">
                  <c:v>2.4430000000000001</c:v>
                </c:pt>
                <c:pt idx="3127">
                  <c:v>2.4359999999999999</c:v>
                </c:pt>
                <c:pt idx="3128">
                  <c:v>2.2400000000000002</c:v>
                </c:pt>
                <c:pt idx="3129">
                  <c:v>2.6309999999999998</c:v>
                </c:pt>
                <c:pt idx="3130">
                  <c:v>2.2629999999999999</c:v>
                </c:pt>
                <c:pt idx="3131">
                  <c:v>2.524</c:v>
                </c:pt>
                <c:pt idx="3132">
                  <c:v>2.4670000000000001</c:v>
                </c:pt>
                <c:pt idx="3133">
                  <c:v>2.2829999999999999</c:v>
                </c:pt>
                <c:pt idx="3134">
                  <c:v>2.444</c:v>
                </c:pt>
                <c:pt idx="3135">
                  <c:v>2.2280000000000002</c:v>
                </c:pt>
                <c:pt idx="3136">
                  <c:v>2.427</c:v>
                </c:pt>
                <c:pt idx="3137">
                  <c:v>2.5230000000000001</c:v>
                </c:pt>
                <c:pt idx="3138">
                  <c:v>2.2429999999999999</c:v>
                </c:pt>
                <c:pt idx="3139">
                  <c:v>2.7120000000000002</c:v>
                </c:pt>
                <c:pt idx="3140">
                  <c:v>2.2879999999999998</c:v>
                </c:pt>
                <c:pt idx="3141">
                  <c:v>2.5680000000000001</c:v>
                </c:pt>
                <c:pt idx="3142">
                  <c:v>2.2469999999999999</c:v>
                </c:pt>
                <c:pt idx="3143">
                  <c:v>2.2080000000000002</c:v>
                </c:pt>
                <c:pt idx="3144">
                  <c:v>2.54</c:v>
                </c:pt>
                <c:pt idx="3145">
                  <c:v>2.2440000000000002</c:v>
                </c:pt>
                <c:pt idx="3146">
                  <c:v>2.3279999999999998</c:v>
                </c:pt>
                <c:pt idx="3147">
                  <c:v>2.5950000000000002</c:v>
                </c:pt>
                <c:pt idx="3148">
                  <c:v>2.2789999999999999</c:v>
                </c:pt>
                <c:pt idx="3149">
                  <c:v>2.6080000000000001</c:v>
                </c:pt>
                <c:pt idx="3150">
                  <c:v>2.411</c:v>
                </c:pt>
                <c:pt idx="3151">
                  <c:v>2.3319999999999999</c:v>
                </c:pt>
                <c:pt idx="3152">
                  <c:v>2.5030000000000001</c:v>
                </c:pt>
                <c:pt idx="3153">
                  <c:v>2.2709999999999999</c:v>
                </c:pt>
                <c:pt idx="3154">
                  <c:v>2.5470000000000002</c:v>
                </c:pt>
                <c:pt idx="3155">
                  <c:v>2.3069999999999999</c:v>
                </c:pt>
                <c:pt idx="3156">
                  <c:v>2.2879999999999998</c:v>
                </c:pt>
                <c:pt idx="3157">
                  <c:v>2.7280000000000002</c:v>
                </c:pt>
                <c:pt idx="3158">
                  <c:v>2.2959999999999998</c:v>
                </c:pt>
                <c:pt idx="3159">
                  <c:v>2.6629999999999998</c:v>
                </c:pt>
                <c:pt idx="3160">
                  <c:v>2.2749999999999999</c:v>
                </c:pt>
                <c:pt idx="3161">
                  <c:v>2.2519999999999998</c:v>
                </c:pt>
                <c:pt idx="3162">
                  <c:v>2.5390000000000001</c:v>
                </c:pt>
                <c:pt idx="3163">
                  <c:v>2.2280000000000002</c:v>
                </c:pt>
                <c:pt idx="3164">
                  <c:v>2.492</c:v>
                </c:pt>
                <c:pt idx="3165">
                  <c:v>2.5870000000000002</c:v>
                </c:pt>
                <c:pt idx="3166">
                  <c:v>2.2080000000000002</c:v>
                </c:pt>
                <c:pt idx="3167">
                  <c:v>2.5070000000000001</c:v>
                </c:pt>
                <c:pt idx="3168">
                  <c:v>2.4630000000000001</c:v>
                </c:pt>
                <c:pt idx="3169">
                  <c:v>2.347</c:v>
                </c:pt>
                <c:pt idx="3170">
                  <c:v>4.1310000000000002</c:v>
                </c:pt>
                <c:pt idx="3171">
                  <c:v>2.4159999999999999</c:v>
                </c:pt>
                <c:pt idx="3172">
                  <c:v>2.2519999999999998</c:v>
                </c:pt>
                <c:pt idx="3173">
                  <c:v>2.4430000000000001</c:v>
                </c:pt>
                <c:pt idx="3174">
                  <c:v>2.4159999999999999</c:v>
                </c:pt>
                <c:pt idx="3175">
                  <c:v>2.38</c:v>
                </c:pt>
                <c:pt idx="3176">
                  <c:v>2.7029999999999998</c:v>
                </c:pt>
                <c:pt idx="3177">
                  <c:v>2.399</c:v>
                </c:pt>
                <c:pt idx="3178">
                  <c:v>2.3839999999999999</c:v>
                </c:pt>
                <c:pt idx="3179">
                  <c:v>2.7669999999999999</c:v>
                </c:pt>
                <c:pt idx="3180">
                  <c:v>2.2709999999999999</c:v>
                </c:pt>
                <c:pt idx="3181">
                  <c:v>2.4630000000000001</c:v>
                </c:pt>
                <c:pt idx="3182">
                  <c:v>2.3839999999999999</c:v>
                </c:pt>
                <c:pt idx="3183">
                  <c:v>2.1800000000000002</c:v>
                </c:pt>
                <c:pt idx="3184">
                  <c:v>2.399</c:v>
                </c:pt>
                <c:pt idx="3185">
                  <c:v>2.84</c:v>
                </c:pt>
                <c:pt idx="3186">
                  <c:v>2.3439999999999999</c:v>
                </c:pt>
                <c:pt idx="3187">
                  <c:v>2.5950000000000002</c:v>
                </c:pt>
                <c:pt idx="3188">
                  <c:v>2.496</c:v>
                </c:pt>
                <c:pt idx="3189">
                  <c:v>2.3039999999999998</c:v>
                </c:pt>
                <c:pt idx="3190">
                  <c:v>2.8069999999999999</c:v>
                </c:pt>
                <c:pt idx="3191">
                  <c:v>2.4119999999999999</c:v>
                </c:pt>
                <c:pt idx="3192">
                  <c:v>2.359</c:v>
                </c:pt>
                <c:pt idx="3193">
                  <c:v>2.7440000000000002</c:v>
                </c:pt>
                <c:pt idx="3194">
                  <c:v>2.2040000000000002</c:v>
                </c:pt>
                <c:pt idx="3195">
                  <c:v>2.2869999999999999</c:v>
                </c:pt>
                <c:pt idx="3196">
                  <c:v>2.8109999999999999</c:v>
                </c:pt>
                <c:pt idx="3197">
                  <c:v>2.2879999999999998</c:v>
                </c:pt>
                <c:pt idx="3198">
                  <c:v>2.5030000000000001</c:v>
                </c:pt>
                <c:pt idx="3199">
                  <c:v>2.456</c:v>
                </c:pt>
                <c:pt idx="3200">
                  <c:v>2.2679999999999998</c:v>
                </c:pt>
                <c:pt idx="3201">
                  <c:v>2.56</c:v>
                </c:pt>
                <c:pt idx="3202">
                  <c:v>2.6120000000000001</c:v>
                </c:pt>
                <c:pt idx="3203">
                  <c:v>2.363</c:v>
                </c:pt>
                <c:pt idx="3204">
                  <c:v>2.6760000000000002</c:v>
                </c:pt>
                <c:pt idx="3205">
                  <c:v>2.403</c:v>
                </c:pt>
                <c:pt idx="3206">
                  <c:v>2.3759999999999999</c:v>
                </c:pt>
                <c:pt idx="3207">
                  <c:v>2.8</c:v>
                </c:pt>
                <c:pt idx="3208">
                  <c:v>2.3679999999999999</c:v>
                </c:pt>
                <c:pt idx="3209">
                  <c:v>2.323</c:v>
                </c:pt>
                <c:pt idx="3210">
                  <c:v>3.0150000000000001</c:v>
                </c:pt>
                <c:pt idx="3211">
                  <c:v>2.319</c:v>
                </c:pt>
                <c:pt idx="3212">
                  <c:v>2.6480000000000001</c:v>
                </c:pt>
                <c:pt idx="3213">
                  <c:v>2.5470000000000002</c:v>
                </c:pt>
                <c:pt idx="3214">
                  <c:v>2.3759999999999999</c:v>
                </c:pt>
                <c:pt idx="3215">
                  <c:v>2.6320000000000001</c:v>
                </c:pt>
                <c:pt idx="3216">
                  <c:v>2.48</c:v>
                </c:pt>
                <c:pt idx="3217">
                  <c:v>2.4470000000000001</c:v>
                </c:pt>
                <c:pt idx="3218">
                  <c:v>2.8319999999999999</c:v>
                </c:pt>
                <c:pt idx="3219">
                  <c:v>2.3069999999999999</c:v>
                </c:pt>
                <c:pt idx="3220">
                  <c:v>2.52</c:v>
                </c:pt>
                <c:pt idx="3221">
                  <c:v>2.5430000000000001</c:v>
                </c:pt>
                <c:pt idx="3222">
                  <c:v>2.2349999999999999</c:v>
                </c:pt>
                <c:pt idx="3223">
                  <c:v>2.452</c:v>
                </c:pt>
                <c:pt idx="3224">
                  <c:v>2.6549999999999998</c:v>
                </c:pt>
                <c:pt idx="3225">
                  <c:v>2.395</c:v>
                </c:pt>
                <c:pt idx="3226">
                  <c:v>2.6589999999999998</c:v>
                </c:pt>
                <c:pt idx="3227">
                  <c:v>2.496</c:v>
                </c:pt>
                <c:pt idx="3228">
                  <c:v>2.492</c:v>
                </c:pt>
                <c:pt idx="3229">
                  <c:v>2.7869999999999999</c:v>
                </c:pt>
                <c:pt idx="3230">
                  <c:v>2.3029999999999999</c:v>
                </c:pt>
                <c:pt idx="3231">
                  <c:v>2.6720000000000002</c:v>
                </c:pt>
                <c:pt idx="3232">
                  <c:v>2.524</c:v>
                </c:pt>
                <c:pt idx="3233">
                  <c:v>2.415</c:v>
                </c:pt>
                <c:pt idx="3234">
                  <c:v>2.9159999999999999</c:v>
                </c:pt>
                <c:pt idx="3235">
                  <c:v>2.2559999999999998</c:v>
                </c:pt>
                <c:pt idx="3236">
                  <c:v>2.456</c:v>
                </c:pt>
                <c:pt idx="3237">
                  <c:v>2.6480000000000001</c:v>
                </c:pt>
                <c:pt idx="3238">
                  <c:v>2.2919999999999998</c:v>
                </c:pt>
                <c:pt idx="3239">
                  <c:v>2.6840000000000002</c:v>
                </c:pt>
                <c:pt idx="3240">
                  <c:v>2.5870000000000002</c:v>
                </c:pt>
                <c:pt idx="3241">
                  <c:v>2.2759999999999998</c:v>
                </c:pt>
                <c:pt idx="3242">
                  <c:v>2.6629999999999998</c:v>
                </c:pt>
                <c:pt idx="3243">
                  <c:v>2.5</c:v>
                </c:pt>
                <c:pt idx="3244">
                  <c:v>2.4670000000000001</c:v>
                </c:pt>
                <c:pt idx="3245">
                  <c:v>2.7959999999999998</c:v>
                </c:pt>
                <c:pt idx="3246">
                  <c:v>2.2599999999999998</c:v>
                </c:pt>
                <c:pt idx="3247">
                  <c:v>2.42</c:v>
                </c:pt>
                <c:pt idx="3248">
                  <c:v>3.032</c:v>
                </c:pt>
                <c:pt idx="3249">
                  <c:v>2.3879999999999999</c:v>
                </c:pt>
                <c:pt idx="3250">
                  <c:v>2.5870000000000002</c:v>
                </c:pt>
                <c:pt idx="3251">
                  <c:v>2.5640000000000001</c:v>
                </c:pt>
                <c:pt idx="3252">
                  <c:v>2.4390000000000001</c:v>
                </c:pt>
                <c:pt idx="3253">
                  <c:v>2.927</c:v>
                </c:pt>
                <c:pt idx="3254">
                  <c:v>2.423</c:v>
                </c:pt>
                <c:pt idx="3255">
                  <c:v>2.7429999999999999</c:v>
                </c:pt>
                <c:pt idx="3256">
                  <c:v>2.5830000000000002</c:v>
                </c:pt>
                <c:pt idx="3257">
                  <c:v>2.3239999999999998</c:v>
                </c:pt>
                <c:pt idx="3258">
                  <c:v>3.012</c:v>
                </c:pt>
                <c:pt idx="3259">
                  <c:v>2.395</c:v>
                </c:pt>
                <c:pt idx="3260">
                  <c:v>2.3839999999999999</c:v>
                </c:pt>
                <c:pt idx="3261">
                  <c:v>2.7519999999999998</c:v>
                </c:pt>
                <c:pt idx="3262">
                  <c:v>2.3319999999999999</c:v>
                </c:pt>
                <c:pt idx="3263">
                  <c:v>2.5950000000000002</c:v>
                </c:pt>
                <c:pt idx="3264">
                  <c:v>2.72</c:v>
                </c:pt>
                <c:pt idx="3265">
                  <c:v>2.4159999999999999</c:v>
                </c:pt>
                <c:pt idx="3266">
                  <c:v>2.7240000000000002</c:v>
                </c:pt>
                <c:pt idx="3267">
                  <c:v>2.407</c:v>
                </c:pt>
                <c:pt idx="3268">
                  <c:v>2.4350000000000001</c:v>
                </c:pt>
                <c:pt idx="3269">
                  <c:v>2.9630000000000001</c:v>
                </c:pt>
                <c:pt idx="3270">
                  <c:v>2.427</c:v>
                </c:pt>
                <c:pt idx="3271">
                  <c:v>2.7109999999999999</c:v>
                </c:pt>
                <c:pt idx="3272">
                  <c:v>2.5680000000000001</c:v>
                </c:pt>
                <c:pt idx="3273">
                  <c:v>2.3069999999999999</c:v>
                </c:pt>
                <c:pt idx="3274">
                  <c:v>2.5830000000000002</c:v>
                </c:pt>
                <c:pt idx="3275">
                  <c:v>2.5670000000000002</c:v>
                </c:pt>
                <c:pt idx="3276">
                  <c:v>2.492</c:v>
                </c:pt>
                <c:pt idx="3277">
                  <c:v>2.7429999999999999</c:v>
                </c:pt>
                <c:pt idx="3278">
                  <c:v>2.323</c:v>
                </c:pt>
                <c:pt idx="3279">
                  <c:v>2.3719999999999999</c:v>
                </c:pt>
                <c:pt idx="3280">
                  <c:v>2.6640000000000001</c:v>
                </c:pt>
                <c:pt idx="3281">
                  <c:v>2.5190000000000001</c:v>
                </c:pt>
                <c:pt idx="3282">
                  <c:v>2.6840000000000002</c:v>
                </c:pt>
                <c:pt idx="3283">
                  <c:v>2.5630000000000002</c:v>
                </c:pt>
                <c:pt idx="3284">
                  <c:v>2.528</c:v>
                </c:pt>
                <c:pt idx="3285">
                  <c:v>2.9350000000000001</c:v>
                </c:pt>
                <c:pt idx="3286">
                  <c:v>2.4159999999999999</c:v>
                </c:pt>
                <c:pt idx="3287">
                  <c:v>2.68</c:v>
                </c:pt>
                <c:pt idx="3288">
                  <c:v>2.847</c:v>
                </c:pt>
                <c:pt idx="3289">
                  <c:v>2.5030000000000001</c:v>
                </c:pt>
                <c:pt idx="3290">
                  <c:v>2.6720000000000002</c:v>
                </c:pt>
                <c:pt idx="3291">
                  <c:v>2.7069999999999999</c:v>
                </c:pt>
                <c:pt idx="3292">
                  <c:v>2.468</c:v>
                </c:pt>
                <c:pt idx="3293">
                  <c:v>2.851</c:v>
                </c:pt>
                <c:pt idx="3294">
                  <c:v>2.395</c:v>
                </c:pt>
                <c:pt idx="3295">
                  <c:v>2.6389999999999998</c:v>
                </c:pt>
                <c:pt idx="3296">
                  <c:v>2.7749999999999999</c:v>
                </c:pt>
                <c:pt idx="3297">
                  <c:v>2.5</c:v>
                </c:pt>
                <c:pt idx="3298">
                  <c:v>3.0390000000000001</c:v>
                </c:pt>
                <c:pt idx="3299">
                  <c:v>2.3279999999999998</c:v>
                </c:pt>
                <c:pt idx="3300">
                  <c:v>2.5590000000000002</c:v>
                </c:pt>
                <c:pt idx="3301">
                  <c:v>2.927</c:v>
                </c:pt>
                <c:pt idx="3302">
                  <c:v>2.4470000000000001</c:v>
                </c:pt>
                <c:pt idx="3303">
                  <c:v>2.7120000000000002</c:v>
                </c:pt>
                <c:pt idx="3304">
                  <c:v>2.6989999999999998</c:v>
                </c:pt>
                <c:pt idx="3305">
                  <c:v>2.488</c:v>
                </c:pt>
                <c:pt idx="3306">
                  <c:v>2.8439999999999999</c:v>
                </c:pt>
                <c:pt idx="3307">
                  <c:v>2.5670000000000002</c:v>
                </c:pt>
                <c:pt idx="3308">
                  <c:v>2.5430000000000001</c:v>
                </c:pt>
                <c:pt idx="3309">
                  <c:v>2.984</c:v>
                </c:pt>
                <c:pt idx="3310">
                  <c:v>2.407</c:v>
                </c:pt>
                <c:pt idx="3311">
                  <c:v>2.8109999999999999</c:v>
                </c:pt>
                <c:pt idx="3312">
                  <c:v>2.5070000000000001</c:v>
                </c:pt>
                <c:pt idx="3313">
                  <c:v>2.46</c:v>
                </c:pt>
                <c:pt idx="3314">
                  <c:v>2.82</c:v>
                </c:pt>
                <c:pt idx="3315">
                  <c:v>2.476</c:v>
                </c:pt>
                <c:pt idx="3316">
                  <c:v>2.5430000000000001</c:v>
                </c:pt>
                <c:pt idx="3317">
                  <c:v>2.6920000000000002</c:v>
                </c:pt>
                <c:pt idx="3318">
                  <c:v>2.5030000000000001</c:v>
                </c:pt>
                <c:pt idx="3319">
                  <c:v>2.7109999999999999</c:v>
                </c:pt>
                <c:pt idx="3320">
                  <c:v>2.5670000000000002</c:v>
                </c:pt>
                <c:pt idx="3321">
                  <c:v>2.4750000000000001</c:v>
                </c:pt>
                <c:pt idx="3322">
                  <c:v>2.7389999999999999</c:v>
                </c:pt>
                <c:pt idx="3323">
                  <c:v>2.452</c:v>
                </c:pt>
                <c:pt idx="3324">
                  <c:v>2.6240000000000001</c:v>
                </c:pt>
                <c:pt idx="3325">
                  <c:v>2.5680000000000001</c:v>
                </c:pt>
                <c:pt idx="3326">
                  <c:v>2.4159999999999999</c:v>
                </c:pt>
                <c:pt idx="3327">
                  <c:v>2.88</c:v>
                </c:pt>
                <c:pt idx="3328">
                  <c:v>2.512</c:v>
                </c:pt>
                <c:pt idx="3329">
                  <c:v>2.5680000000000001</c:v>
                </c:pt>
                <c:pt idx="3330">
                  <c:v>3.0990000000000002</c:v>
                </c:pt>
                <c:pt idx="3331">
                  <c:v>2.528</c:v>
                </c:pt>
                <c:pt idx="3332">
                  <c:v>2.7709999999999999</c:v>
                </c:pt>
                <c:pt idx="3333">
                  <c:v>2.6669999999999998</c:v>
                </c:pt>
                <c:pt idx="3334">
                  <c:v>2.5790000000000002</c:v>
                </c:pt>
                <c:pt idx="3335">
                  <c:v>2.7309999999999999</c:v>
                </c:pt>
                <c:pt idx="3336">
                  <c:v>2.46</c:v>
                </c:pt>
                <c:pt idx="3337">
                  <c:v>2.8719999999999999</c:v>
                </c:pt>
                <c:pt idx="3338">
                  <c:v>2.5110000000000001</c:v>
                </c:pt>
                <c:pt idx="3339">
                  <c:v>2.6709999999999998</c:v>
                </c:pt>
                <c:pt idx="3340">
                  <c:v>2.9790000000000001</c:v>
                </c:pt>
                <c:pt idx="3341">
                  <c:v>2.399</c:v>
                </c:pt>
                <c:pt idx="3342">
                  <c:v>2.8679999999999999</c:v>
                </c:pt>
                <c:pt idx="3343">
                  <c:v>2.6309999999999998</c:v>
                </c:pt>
                <c:pt idx="3344">
                  <c:v>2.6349999999999998</c:v>
                </c:pt>
                <c:pt idx="3345">
                  <c:v>2.7759999999999998</c:v>
                </c:pt>
                <c:pt idx="3346">
                  <c:v>2.5870000000000002</c:v>
                </c:pt>
                <c:pt idx="3347">
                  <c:v>2.8319999999999999</c:v>
                </c:pt>
                <c:pt idx="3348">
                  <c:v>2.52</c:v>
                </c:pt>
                <c:pt idx="3349">
                  <c:v>2.6190000000000002</c:v>
                </c:pt>
                <c:pt idx="3350">
                  <c:v>2.855</c:v>
                </c:pt>
                <c:pt idx="3351">
                  <c:v>2.52</c:v>
                </c:pt>
                <c:pt idx="3352">
                  <c:v>2.9710000000000001</c:v>
                </c:pt>
                <c:pt idx="3353">
                  <c:v>2.5150000000000001</c:v>
                </c:pt>
                <c:pt idx="3354">
                  <c:v>2.6080000000000001</c:v>
                </c:pt>
                <c:pt idx="3355">
                  <c:v>2.82</c:v>
                </c:pt>
                <c:pt idx="3356">
                  <c:v>2.4079999999999999</c:v>
                </c:pt>
                <c:pt idx="3357">
                  <c:v>2.867</c:v>
                </c:pt>
                <c:pt idx="3358">
                  <c:v>2.472</c:v>
                </c:pt>
                <c:pt idx="3359">
                  <c:v>2.64</c:v>
                </c:pt>
                <c:pt idx="3360">
                  <c:v>3.363</c:v>
                </c:pt>
                <c:pt idx="3361">
                  <c:v>2.492</c:v>
                </c:pt>
                <c:pt idx="3362">
                  <c:v>2.927</c:v>
                </c:pt>
                <c:pt idx="3363">
                  <c:v>2.5760000000000001</c:v>
                </c:pt>
                <c:pt idx="3364">
                  <c:v>2.6120000000000001</c:v>
                </c:pt>
                <c:pt idx="3365">
                  <c:v>2.8109999999999999</c:v>
                </c:pt>
                <c:pt idx="3366">
                  <c:v>2.6</c:v>
                </c:pt>
                <c:pt idx="3367">
                  <c:v>3.1120000000000001</c:v>
                </c:pt>
                <c:pt idx="3368">
                  <c:v>2.5030000000000001</c:v>
                </c:pt>
                <c:pt idx="3369">
                  <c:v>2.7709999999999999</c:v>
                </c:pt>
                <c:pt idx="3370">
                  <c:v>2.8439999999999999</c:v>
                </c:pt>
                <c:pt idx="3371">
                  <c:v>2.532</c:v>
                </c:pt>
                <c:pt idx="3372">
                  <c:v>2.7789999999999999</c:v>
                </c:pt>
                <c:pt idx="3373">
                  <c:v>2.7120000000000002</c:v>
                </c:pt>
                <c:pt idx="3374">
                  <c:v>2.5390000000000001</c:v>
                </c:pt>
                <c:pt idx="3375">
                  <c:v>2.9870000000000001</c:v>
                </c:pt>
                <c:pt idx="3376">
                  <c:v>2.528</c:v>
                </c:pt>
                <c:pt idx="3377">
                  <c:v>2.843</c:v>
                </c:pt>
                <c:pt idx="3378">
                  <c:v>2.528</c:v>
                </c:pt>
                <c:pt idx="3379">
                  <c:v>2.5470000000000002</c:v>
                </c:pt>
                <c:pt idx="3380">
                  <c:v>2.899</c:v>
                </c:pt>
                <c:pt idx="3381">
                  <c:v>2.6030000000000002</c:v>
                </c:pt>
                <c:pt idx="3382">
                  <c:v>2.6949999999999998</c:v>
                </c:pt>
                <c:pt idx="3383">
                  <c:v>2.923</c:v>
                </c:pt>
                <c:pt idx="3384">
                  <c:v>2.5640000000000001</c:v>
                </c:pt>
                <c:pt idx="3385">
                  <c:v>3.0030000000000001</c:v>
                </c:pt>
                <c:pt idx="3386">
                  <c:v>2.7240000000000002</c:v>
                </c:pt>
                <c:pt idx="3387">
                  <c:v>2.6040000000000001</c:v>
                </c:pt>
                <c:pt idx="3388">
                  <c:v>2.871</c:v>
                </c:pt>
                <c:pt idx="3389">
                  <c:v>2.5760000000000001</c:v>
                </c:pt>
                <c:pt idx="3390">
                  <c:v>3.1150000000000002</c:v>
                </c:pt>
                <c:pt idx="3391">
                  <c:v>2.4710000000000001</c:v>
                </c:pt>
                <c:pt idx="3392">
                  <c:v>2.903</c:v>
                </c:pt>
                <c:pt idx="3393">
                  <c:v>2.7280000000000002</c:v>
                </c:pt>
                <c:pt idx="3394">
                  <c:v>2.5990000000000002</c:v>
                </c:pt>
                <c:pt idx="3395">
                  <c:v>2.931</c:v>
                </c:pt>
                <c:pt idx="3396">
                  <c:v>2.4390000000000001</c:v>
                </c:pt>
                <c:pt idx="3397">
                  <c:v>2.931</c:v>
                </c:pt>
                <c:pt idx="3398">
                  <c:v>2.7349999999999999</c:v>
                </c:pt>
                <c:pt idx="3399">
                  <c:v>2.5680000000000001</c:v>
                </c:pt>
                <c:pt idx="3400">
                  <c:v>2.895</c:v>
                </c:pt>
                <c:pt idx="3401">
                  <c:v>2.5390000000000001</c:v>
                </c:pt>
                <c:pt idx="3402">
                  <c:v>2.9630000000000001</c:v>
                </c:pt>
                <c:pt idx="3403">
                  <c:v>2.6629999999999998</c:v>
                </c:pt>
                <c:pt idx="3404">
                  <c:v>2.6320000000000001</c:v>
                </c:pt>
                <c:pt idx="3405">
                  <c:v>2.891</c:v>
                </c:pt>
                <c:pt idx="3406">
                  <c:v>2.5950000000000002</c:v>
                </c:pt>
                <c:pt idx="3407">
                  <c:v>3.1230000000000002</c:v>
                </c:pt>
                <c:pt idx="3408">
                  <c:v>2.6760000000000002</c:v>
                </c:pt>
                <c:pt idx="3409">
                  <c:v>3.0470000000000002</c:v>
                </c:pt>
                <c:pt idx="3410">
                  <c:v>2.64</c:v>
                </c:pt>
                <c:pt idx="3411">
                  <c:v>2.6840000000000002</c:v>
                </c:pt>
                <c:pt idx="3412">
                  <c:v>2.851</c:v>
                </c:pt>
                <c:pt idx="3413">
                  <c:v>2.6949999999999998</c:v>
                </c:pt>
                <c:pt idx="3414">
                  <c:v>3.1080000000000001</c:v>
                </c:pt>
                <c:pt idx="3415">
                  <c:v>2.5030000000000001</c:v>
                </c:pt>
                <c:pt idx="3416">
                  <c:v>2.7389999999999999</c:v>
                </c:pt>
                <c:pt idx="3417">
                  <c:v>2.7429999999999999</c:v>
                </c:pt>
                <c:pt idx="3418">
                  <c:v>2.6840000000000002</c:v>
                </c:pt>
                <c:pt idx="3419">
                  <c:v>2.919</c:v>
                </c:pt>
                <c:pt idx="3420">
                  <c:v>2.6080000000000001</c:v>
                </c:pt>
                <c:pt idx="3421">
                  <c:v>3.0430000000000001</c:v>
                </c:pt>
                <c:pt idx="3422">
                  <c:v>2.7309999999999999</c:v>
                </c:pt>
                <c:pt idx="3423">
                  <c:v>2.6280000000000001</c:v>
                </c:pt>
                <c:pt idx="3424">
                  <c:v>3.319</c:v>
                </c:pt>
                <c:pt idx="3425">
                  <c:v>2.6520000000000001</c:v>
                </c:pt>
                <c:pt idx="3426">
                  <c:v>3.0030000000000001</c:v>
                </c:pt>
                <c:pt idx="3427">
                  <c:v>2.7280000000000002</c:v>
                </c:pt>
                <c:pt idx="3428">
                  <c:v>2.7879999999999998</c:v>
                </c:pt>
                <c:pt idx="3429">
                  <c:v>3.1150000000000002</c:v>
                </c:pt>
                <c:pt idx="3430">
                  <c:v>2.6680000000000001</c:v>
                </c:pt>
                <c:pt idx="3431">
                  <c:v>2.9870000000000001</c:v>
                </c:pt>
                <c:pt idx="3432">
                  <c:v>2.9119999999999999</c:v>
                </c:pt>
                <c:pt idx="3433">
                  <c:v>2.8239999999999998</c:v>
                </c:pt>
                <c:pt idx="3434">
                  <c:v>3.2919999999999998</c:v>
                </c:pt>
                <c:pt idx="3435">
                  <c:v>2.6389999999999998</c:v>
                </c:pt>
                <c:pt idx="3436">
                  <c:v>2.895</c:v>
                </c:pt>
                <c:pt idx="3437">
                  <c:v>2.68</c:v>
                </c:pt>
                <c:pt idx="3438">
                  <c:v>2.7029999999999998</c:v>
                </c:pt>
                <c:pt idx="3439">
                  <c:v>3.3069999999999999</c:v>
                </c:pt>
                <c:pt idx="3440">
                  <c:v>2.7389999999999999</c:v>
                </c:pt>
                <c:pt idx="3441">
                  <c:v>3.1709999999999998</c:v>
                </c:pt>
                <c:pt idx="3442">
                  <c:v>2.6880000000000002</c:v>
                </c:pt>
                <c:pt idx="3443">
                  <c:v>2.82</c:v>
                </c:pt>
                <c:pt idx="3444">
                  <c:v>2.831</c:v>
                </c:pt>
                <c:pt idx="3445">
                  <c:v>2.6040000000000001</c:v>
                </c:pt>
                <c:pt idx="3446">
                  <c:v>3.2280000000000002</c:v>
                </c:pt>
                <c:pt idx="3447">
                  <c:v>2.6949999999999998</c:v>
                </c:pt>
                <c:pt idx="3448">
                  <c:v>2.871</c:v>
                </c:pt>
                <c:pt idx="3449">
                  <c:v>3.0830000000000002</c:v>
                </c:pt>
                <c:pt idx="3450">
                  <c:v>2.76</c:v>
                </c:pt>
                <c:pt idx="3451">
                  <c:v>3.2509999999999999</c:v>
                </c:pt>
                <c:pt idx="3452">
                  <c:v>2.7109999999999999</c:v>
                </c:pt>
                <c:pt idx="3453">
                  <c:v>3.0150000000000001</c:v>
                </c:pt>
                <c:pt idx="3454">
                  <c:v>2.891</c:v>
                </c:pt>
                <c:pt idx="3455">
                  <c:v>2.6880000000000002</c:v>
                </c:pt>
                <c:pt idx="3456">
                  <c:v>3.0310000000000001</c:v>
                </c:pt>
                <c:pt idx="3457">
                  <c:v>2.6040000000000001</c:v>
                </c:pt>
                <c:pt idx="3458">
                  <c:v>3.0720000000000001</c:v>
                </c:pt>
                <c:pt idx="3459">
                  <c:v>2.7839999999999998</c:v>
                </c:pt>
                <c:pt idx="3460">
                  <c:v>2.5550000000000002</c:v>
                </c:pt>
                <c:pt idx="3461">
                  <c:v>2.8919999999999999</c:v>
                </c:pt>
                <c:pt idx="3462">
                  <c:v>2.7040000000000002</c:v>
                </c:pt>
                <c:pt idx="3463">
                  <c:v>3.2149999999999999</c:v>
                </c:pt>
                <c:pt idx="3464">
                  <c:v>2.552</c:v>
                </c:pt>
                <c:pt idx="3465">
                  <c:v>2.907</c:v>
                </c:pt>
                <c:pt idx="3466">
                  <c:v>3.0430000000000001</c:v>
                </c:pt>
                <c:pt idx="3467">
                  <c:v>2.7280000000000002</c:v>
                </c:pt>
                <c:pt idx="3468">
                  <c:v>3.0390000000000001</c:v>
                </c:pt>
                <c:pt idx="3469">
                  <c:v>2.7519999999999998</c:v>
                </c:pt>
                <c:pt idx="3470">
                  <c:v>4.72</c:v>
                </c:pt>
                <c:pt idx="3471">
                  <c:v>2.4750000000000001</c:v>
                </c:pt>
                <c:pt idx="3472">
                  <c:v>2.6840000000000002</c:v>
                </c:pt>
                <c:pt idx="3473">
                  <c:v>2.9630000000000001</c:v>
                </c:pt>
                <c:pt idx="3474">
                  <c:v>2.7919999999999998</c:v>
                </c:pt>
                <c:pt idx="3475">
                  <c:v>2.9710000000000001</c:v>
                </c:pt>
                <c:pt idx="3476">
                  <c:v>2.6320000000000001</c:v>
                </c:pt>
                <c:pt idx="3477">
                  <c:v>4.7039999999999997</c:v>
                </c:pt>
                <c:pt idx="3478">
                  <c:v>2.4510000000000001</c:v>
                </c:pt>
                <c:pt idx="3479">
                  <c:v>2.6120000000000001</c:v>
                </c:pt>
                <c:pt idx="3480">
                  <c:v>3.327</c:v>
                </c:pt>
                <c:pt idx="3481">
                  <c:v>2.7639999999999998</c:v>
                </c:pt>
                <c:pt idx="3482">
                  <c:v>3.1669999999999998</c:v>
                </c:pt>
                <c:pt idx="3483">
                  <c:v>2.7280000000000002</c:v>
                </c:pt>
                <c:pt idx="3484">
                  <c:v>2.7309999999999999</c:v>
                </c:pt>
                <c:pt idx="3485">
                  <c:v>3.2789999999999999</c:v>
                </c:pt>
                <c:pt idx="3486">
                  <c:v>2.5510000000000002</c:v>
                </c:pt>
                <c:pt idx="3487">
                  <c:v>2.9790000000000001</c:v>
                </c:pt>
                <c:pt idx="3488">
                  <c:v>3.0680000000000001</c:v>
                </c:pt>
                <c:pt idx="3489">
                  <c:v>2.7959999999999998</c:v>
                </c:pt>
                <c:pt idx="3490">
                  <c:v>3.0510000000000002</c:v>
                </c:pt>
                <c:pt idx="3491">
                  <c:v>2.72</c:v>
                </c:pt>
                <c:pt idx="3492">
                  <c:v>2.891</c:v>
                </c:pt>
                <c:pt idx="3493">
                  <c:v>2.6709999999999998</c:v>
                </c:pt>
                <c:pt idx="3494">
                  <c:v>2.6640000000000001</c:v>
                </c:pt>
                <c:pt idx="3495">
                  <c:v>3.0230000000000001</c:v>
                </c:pt>
                <c:pt idx="3496">
                  <c:v>2.7309999999999999</c:v>
                </c:pt>
                <c:pt idx="3497">
                  <c:v>2.8</c:v>
                </c:pt>
                <c:pt idx="3498">
                  <c:v>3.2959999999999998</c:v>
                </c:pt>
                <c:pt idx="3499">
                  <c:v>2.7869999999999999</c:v>
                </c:pt>
                <c:pt idx="3500">
                  <c:v>3.1030000000000002</c:v>
                </c:pt>
                <c:pt idx="3501">
                  <c:v>2.6989999999999998</c:v>
                </c:pt>
                <c:pt idx="3502">
                  <c:v>2.6880000000000002</c:v>
                </c:pt>
                <c:pt idx="3503">
                  <c:v>2.9119999999999999</c:v>
                </c:pt>
                <c:pt idx="3504">
                  <c:v>2.7519999999999998</c:v>
                </c:pt>
                <c:pt idx="3505">
                  <c:v>3.1150000000000002</c:v>
                </c:pt>
                <c:pt idx="3506">
                  <c:v>2.7789999999999999</c:v>
                </c:pt>
                <c:pt idx="3507">
                  <c:v>2.7109999999999999</c:v>
                </c:pt>
                <c:pt idx="3508">
                  <c:v>3.4910000000000001</c:v>
                </c:pt>
                <c:pt idx="3509">
                  <c:v>2.7280000000000002</c:v>
                </c:pt>
                <c:pt idx="3510">
                  <c:v>3.0630000000000002</c:v>
                </c:pt>
                <c:pt idx="3511">
                  <c:v>2.7349999999999999</c:v>
                </c:pt>
                <c:pt idx="3512">
                  <c:v>2.7469999999999999</c:v>
                </c:pt>
                <c:pt idx="3513">
                  <c:v>3.0720000000000001</c:v>
                </c:pt>
                <c:pt idx="3514">
                  <c:v>2.7509999999999999</c:v>
                </c:pt>
                <c:pt idx="3515">
                  <c:v>3.1309999999999998</c:v>
                </c:pt>
                <c:pt idx="3516">
                  <c:v>2.895</c:v>
                </c:pt>
                <c:pt idx="3517">
                  <c:v>2.6520000000000001</c:v>
                </c:pt>
                <c:pt idx="3518">
                  <c:v>3.359</c:v>
                </c:pt>
                <c:pt idx="3519">
                  <c:v>2.7879999999999998</c:v>
                </c:pt>
                <c:pt idx="3520">
                  <c:v>3.1</c:v>
                </c:pt>
                <c:pt idx="3521">
                  <c:v>3.0910000000000002</c:v>
                </c:pt>
                <c:pt idx="3522">
                  <c:v>2.7389999999999999</c:v>
                </c:pt>
                <c:pt idx="3523">
                  <c:v>3.0030000000000001</c:v>
                </c:pt>
                <c:pt idx="3524">
                  <c:v>2.6480000000000001</c:v>
                </c:pt>
                <c:pt idx="3525">
                  <c:v>3.0150000000000001</c:v>
                </c:pt>
                <c:pt idx="3526">
                  <c:v>3.036</c:v>
                </c:pt>
                <c:pt idx="3527">
                  <c:v>2.6749999999999998</c:v>
                </c:pt>
                <c:pt idx="3528">
                  <c:v>3.1230000000000002</c:v>
                </c:pt>
                <c:pt idx="3529">
                  <c:v>2.7509999999999999</c:v>
                </c:pt>
                <c:pt idx="3530">
                  <c:v>3.1589999999999998</c:v>
                </c:pt>
                <c:pt idx="3531">
                  <c:v>2.8109999999999999</c:v>
                </c:pt>
                <c:pt idx="3532">
                  <c:v>2.6669999999999998</c:v>
                </c:pt>
                <c:pt idx="3533">
                  <c:v>3.1920000000000002</c:v>
                </c:pt>
                <c:pt idx="3534">
                  <c:v>2.7709999999999999</c:v>
                </c:pt>
                <c:pt idx="3535">
                  <c:v>3.2469999999999999</c:v>
                </c:pt>
                <c:pt idx="3536">
                  <c:v>2.923</c:v>
                </c:pt>
                <c:pt idx="3537">
                  <c:v>2.7759999999999998</c:v>
                </c:pt>
                <c:pt idx="3538">
                  <c:v>3.1920000000000002</c:v>
                </c:pt>
                <c:pt idx="3539">
                  <c:v>2.7349999999999999</c:v>
                </c:pt>
                <c:pt idx="3540">
                  <c:v>4.992</c:v>
                </c:pt>
                <c:pt idx="3541">
                  <c:v>2.359</c:v>
                </c:pt>
                <c:pt idx="3542">
                  <c:v>3.0110000000000001</c:v>
                </c:pt>
                <c:pt idx="3543">
                  <c:v>2.895</c:v>
                </c:pt>
                <c:pt idx="3544">
                  <c:v>2.7519999999999998</c:v>
                </c:pt>
                <c:pt idx="3545">
                  <c:v>3.056</c:v>
                </c:pt>
                <c:pt idx="3546">
                  <c:v>2.7519999999999998</c:v>
                </c:pt>
                <c:pt idx="3547">
                  <c:v>3.1429999999999998</c:v>
                </c:pt>
                <c:pt idx="3548">
                  <c:v>3.0640000000000001</c:v>
                </c:pt>
                <c:pt idx="3549">
                  <c:v>2.8319999999999999</c:v>
                </c:pt>
                <c:pt idx="3550">
                  <c:v>2.9630000000000001</c:v>
                </c:pt>
                <c:pt idx="3551">
                  <c:v>2.7919999999999998</c:v>
                </c:pt>
                <c:pt idx="3552">
                  <c:v>4.9480000000000004</c:v>
                </c:pt>
                <c:pt idx="3553">
                  <c:v>2.536</c:v>
                </c:pt>
                <c:pt idx="3554">
                  <c:v>2.84</c:v>
                </c:pt>
                <c:pt idx="3555">
                  <c:v>3.0390000000000001</c:v>
                </c:pt>
                <c:pt idx="3556">
                  <c:v>2.819</c:v>
                </c:pt>
                <c:pt idx="3557">
                  <c:v>3.2549999999999999</c:v>
                </c:pt>
                <c:pt idx="3558">
                  <c:v>2.6549999999999998</c:v>
                </c:pt>
                <c:pt idx="3559">
                  <c:v>3.0910000000000002</c:v>
                </c:pt>
                <c:pt idx="3560">
                  <c:v>3.0030000000000001</c:v>
                </c:pt>
                <c:pt idx="3561">
                  <c:v>2.8069999999999999</c:v>
                </c:pt>
                <c:pt idx="3562">
                  <c:v>3.3149999999999999</c:v>
                </c:pt>
                <c:pt idx="3563">
                  <c:v>2.7679999999999998</c:v>
                </c:pt>
                <c:pt idx="3564">
                  <c:v>3.1320000000000001</c:v>
                </c:pt>
                <c:pt idx="3565">
                  <c:v>2.988</c:v>
                </c:pt>
                <c:pt idx="3566">
                  <c:v>2.8109999999999999</c:v>
                </c:pt>
                <c:pt idx="3567">
                  <c:v>3.1840000000000002</c:v>
                </c:pt>
                <c:pt idx="3568">
                  <c:v>2.5990000000000002</c:v>
                </c:pt>
                <c:pt idx="3569">
                  <c:v>3.1720000000000002</c:v>
                </c:pt>
                <c:pt idx="3570">
                  <c:v>3.1320000000000001</c:v>
                </c:pt>
                <c:pt idx="3571">
                  <c:v>2.88</c:v>
                </c:pt>
                <c:pt idx="3572">
                  <c:v>3.2639999999999998</c:v>
                </c:pt>
                <c:pt idx="3573">
                  <c:v>2.6669999999999998</c:v>
                </c:pt>
                <c:pt idx="3574">
                  <c:v>3.0550000000000002</c:v>
                </c:pt>
                <c:pt idx="3575">
                  <c:v>3.1389999999999998</c:v>
                </c:pt>
                <c:pt idx="3576">
                  <c:v>2.9119999999999999</c:v>
                </c:pt>
                <c:pt idx="3577">
                  <c:v>3.2709999999999999</c:v>
                </c:pt>
                <c:pt idx="3578">
                  <c:v>2.7559999999999998</c:v>
                </c:pt>
                <c:pt idx="3579">
                  <c:v>3.02</c:v>
                </c:pt>
                <c:pt idx="3580">
                  <c:v>3.34</c:v>
                </c:pt>
                <c:pt idx="3581">
                  <c:v>2.84</c:v>
                </c:pt>
                <c:pt idx="3582">
                  <c:v>3.1840000000000002</c:v>
                </c:pt>
                <c:pt idx="3583">
                  <c:v>3.02</c:v>
                </c:pt>
                <c:pt idx="3584">
                  <c:v>2.7679999999999998</c:v>
                </c:pt>
                <c:pt idx="3585">
                  <c:v>3.2639999999999998</c:v>
                </c:pt>
                <c:pt idx="3586">
                  <c:v>2.7189999999999999</c:v>
                </c:pt>
                <c:pt idx="3587">
                  <c:v>3.1150000000000002</c:v>
                </c:pt>
                <c:pt idx="3588">
                  <c:v>3.016</c:v>
                </c:pt>
                <c:pt idx="3589">
                  <c:v>2.7559999999999998</c:v>
                </c:pt>
                <c:pt idx="3590">
                  <c:v>3.3439999999999999</c:v>
                </c:pt>
                <c:pt idx="3591">
                  <c:v>2.8279999999999998</c:v>
                </c:pt>
                <c:pt idx="3592">
                  <c:v>3.2839999999999998</c:v>
                </c:pt>
                <c:pt idx="3593">
                  <c:v>2.82</c:v>
                </c:pt>
                <c:pt idx="3594">
                  <c:v>2.887</c:v>
                </c:pt>
                <c:pt idx="3595">
                  <c:v>3.0990000000000002</c:v>
                </c:pt>
                <c:pt idx="3596">
                  <c:v>2.8839999999999999</c:v>
                </c:pt>
                <c:pt idx="3597">
                  <c:v>3.2749999999999999</c:v>
                </c:pt>
                <c:pt idx="3598">
                  <c:v>2.64</c:v>
                </c:pt>
                <c:pt idx="3599">
                  <c:v>2.98</c:v>
                </c:pt>
                <c:pt idx="3600">
                  <c:v>3.0630000000000002</c:v>
                </c:pt>
                <c:pt idx="3601">
                  <c:v>2.7469999999999999</c:v>
                </c:pt>
                <c:pt idx="3602">
                  <c:v>3.1120000000000001</c:v>
                </c:pt>
                <c:pt idx="3603">
                  <c:v>2.9830000000000001</c:v>
                </c:pt>
                <c:pt idx="3604">
                  <c:v>2.835</c:v>
                </c:pt>
                <c:pt idx="3605">
                  <c:v>3.3</c:v>
                </c:pt>
                <c:pt idx="3606">
                  <c:v>2.8109999999999999</c:v>
                </c:pt>
                <c:pt idx="3607">
                  <c:v>3.1150000000000002</c:v>
                </c:pt>
                <c:pt idx="3608">
                  <c:v>2.9470000000000001</c:v>
                </c:pt>
                <c:pt idx="3609">
                  <c:v>2.9359999999999999</c:v>
                </c:pt>
                <c:pt idx="3610">
                  <c:v>3.0510000000000002</c:v>
                </c:pt>
                <c:pt idx="3611">
                  <c:v>2.8359999999999999</c:v>
                </c:pt>
                <c:pt idx="3612">
                  <c:v>3.387</c:v>
                </c:pt>
                <c:pt idx="3613">
                  <c:v>2.92</c:v>
                </c:pt>
                <c:pt idx="3614">
                  <c:v>3.2349999999999999</c:v>
                </c:pt>
                <c:pt idx="3615">
                  <c:v>2.839</c:v>
                </c:pt>
                <c:pt idx="3616">
                  <c:v>2.82</c:v>
                </c:pt>
                <c:pt idx="3617">
                  <c:v>3.2440000000000002</c:v>
                </c:pt>
                <c:pt idx="3618">
                  <c:v>2.9390000000000001</c:v>
                </c:pt>
                <c:pt idx="3619">
                  <c:v>3.28</c:v>
                </c:pt>
                <c:pt idx="3620">
                  <c:v>2.8119999999999998</c:v>
                </c:pt>
                <c:pt idx="3621">
                  <c:v>3.395</c:v>
                </c:pt>
                <c:pt idx="3622">
                  <c:v>2.7829999999999999</c:v>
                </c:pt>
                <c:pt idx="3623">
                  <c:v>2.9630000000000001</c:v>
                </c:pt>
                <c:pt idx="3624">
                  <c:v>3.1629999999999998</c:v>
                </c:pt>
                <c:pt idx="3625">
                  <c:v>2.7189999999999999</c:v>
                </c:pt>
                <c:pt idx="3626">
                  <c:v>3.2639999999999998</c:v>
                </c:pt>
                <c:pt idx="3627">
                  <c:v>3.1269999999999998</c:v>
                </c:pt>
                <c:pt idx="3628">
                  <c:v>2.988</c:v>
                </c:pt>
                <c:pt idx="3629">
                  <c:v>3.5840000000000001</c:v>
                </c:pt>
                <c:pt idx="3630">
                  <c:v>2.992</c:v>
                </c:pt>
                <c:pt idx="3631">
                  <c:v>3.359</c:v>
                </c:pt>
                <c:pt idx="3632">
                  <c:v>2.9390000000000001</c:v>
                </c:pt>
                <c:pt idx="3633">
                  <c:v>5.1550000000000002</c:v>
                </c:pt>
                <c:pt idx="3634">
                  <c:v>3.3109999999999999</c:v>
                </c:pt>
                <c:pt idx="3635">
                  <c:v>2.7429999999999999</c:v>
                </c:pt>
                <c:pt idx="3636">
                  <c:v>3.2360000000000002</c:v>
                </c:pt>
                <c:pt idx="3637">
                  <c:v>2.931</c:v>
                </c:pt>
                <c:pt idx="3638">
                  <c:v>3.2869999999999999</c:v>
                </c:pt>
                <c:pt idx="3639">
                  <c:v>2.9350000000000001</c:v>
                </c:pt>
                <c:pt idx="3640">
                  <c:v>2.871</c:v>
                </c:pt>
                <c:pt idx="3641">
                  <c:v>3.4710000000000001</c:v>
                </c:pt>
                <c:pt idx="3642">
                  <c:v>2.944</c:v>
                </c:pt>
                <c:pt idx="3643">
                  <c:v>3.3149999999999999</c:v>
                </c:pt>
                <c:pt idx="3644">
                  <c:v>2.972</c:v>
                </c:pt>
                <c:pt idx="3645">
                  <c:v>3.0680000000000001</c:v>
                </c:pt>
                <c:pt idx="3646">
                  <c:v>3.492</c:v>
                </c:pt>
                <c:pt idx="3647">
                  <c:v>2.9630000000000001</c:v>
                </c:pt>
                <c:pt idx="3648">
                  <c:v>3.4079999999999999</c:v>
                </c:pt>
                <c:pt idx="3649">
                  <c:v>2.891</c:v>
                </c:pt>
                <c:pt idx="3650">
                  <c:v>3.347</c:v>
                </c:pt>
                <c:pt idx="3651">
                  <c:v>3.1080000000000001</c:v>
                </c:pt>
                <c:pt idx="3652">
                  <c:v>2.9359999999999999</c:v>
                </c:pt>
                <c:pt idx="3653">
                  <c:v>3.34</c:v>
                </c:pt>
                <c:pt idx="3654">
                  <c:v>2.7559999999999998</c:v>
                </c:pt>
                <c:pt idx="3655">
                  <c:v>3.355</c:v>
                </c:pt>
                <c:pt idx="3656">
                  <c:v>3.1309999999999998</c:v>
                </c:pt>
                <c:pt idx="3657">
                  <c:v>3.012</c:v>
                </c:pt>
                <c:pt idx="3658">
                  <c:v>3.7280000000000002</c:v>
                </c:pt>
                <c:pt idx="3659">
                  <c:v>2.9159999999999999</c:v>
                </c:pt>
                <c:pt idx="3660">
                  <c:v>3.2080000000000002</c:v>
                </c:pt>
                <c:pt idx="3661">
                  <c:v>3.1230000000000002</c:v>
                </c:pt>
                <c:pt idx="3662">
                  <c:v>2.9710000000000001</c:v>
                </c:pt>
                <c:pt idx="3663">
                  <c:v>3.1640000000000001</c:v>
                </c:pt>
                <c:pt idx="3664">
                  <c:v>2.996</c:v>
                </c:pt>
                <c:pt idx="3665">
                  <c:v>3.6549999999999998</c:v>
                </c:pt>
                <c:pt idx="3666">
                  <c:v>2.827</c:v>
                </c:pt>
                <c:pt idx="3667">
                  <c:v>3.2629999999999999</c:v>
                </c:pt>
                <c:pt idx="3668">
                  <c:v>2.9950000000000001</c:v>
                </c:pt>
                <c:pt idx="3669">
                  <c:v>3.0880000000000001</c:v>
                </c:pt>
                <c:pt idx="3670">
                  <c:v>3.484</c:v>
                </c:pt>
                <c:pt idx="3671">
                  <c:v>2.911</c:v>
                </c:pt>
                <c:pt idx="3672">
                  <c:v>3.456</c:v>
                </c:pt>
                <c:pt idx="3673">
                  <c:v>3.036</c:v>
                </c:pt>
                <c:pt idx="3674">
                  <c:v>2.98</c:v>
                </c:pt>
                <c:pt idx="3675">
                  <c:v>3.6680000000000001</c:v>
                </c:pt>
                <c:pt idx="3676">
                  <c:v>2.9870000000000001</c:v>
                </c:pt>
                <c:pt idx="3677">
                  <c:v>3.5070000000000001</c:v>
                </c:pt>
                <c:pt idx="3678">
                  <c:v>3.0070000000000001</c:v>
                </c:pt>
                <c:pt idx="3679">
                  <c:v>2.8319999999999999</c:v>
                </c:pt>
                <c:pt idx="3680">
                  <c:v>3.6</c:v>
                </c:pt>
                <c:pt idx="3681">
                  <c:v>2.8679999999999999</c:v>
                </c:pt>
                <c:pt idx="3682">
                  <c:v>3.3359999999999999</c:v>
                </c:pt>
                <c:pt idx="3683">
                  <c:v>2.952</c:v>
                </c:pt>
                <c:pt idx="3684">
                  <c:v>3.1840000000000002</c:v>
                </c:pt>
                <c:pt idx="3685">
                  <c:v>3.4079999999999999</c:v>
                </c:pt>
                <c:pt idx="3686">
                  <c:v>2.835</c:v>
                </c:pt>
                <c:pt idx="3687">
                  <c:v>3.5390000000000001</c:v>
                </c:pt>
                <c:pt idx="3688">
                  <c:v>2.859</c:v>
                </c:pt>
                <c:pt idx="3689">
                  <c:v>3.1880000000000002</c:v>
                </c:pt>
                <c:pt idx="3690">
                  <c:v>3.1949999999999998</c:v>
                </c:pt>
                <c:pt idx="3691">
                  <c:v>2.907</c:v>
                </c:pt>
                <c:pt idx="3692">
                  <c:v>3.38</c:v>
                </c:pt>
                <c:pt idx="3693">
                  <c:v>2.88</c:v>
                </c:pt>
                <c:pt idx="3694">
                  <c:v>3.06</c:v>
                </c:pt>
                <c:pt idx="3695">
                  <c:v>3.3679999999999999</c:v>
                </c:pt>
                <c:pt idx="3696">
                  <c:v>2.9390000000000001</c:v>
                </c:pt>
                <c:pt idx="3697">
                  <c:v>3.4910000000000001</c:v>
                </c:pt>
                <c:pt idx="3698">
                  <c:v>2.927</c:v>
                </c:pt>
                <c:pt idx="3699">
                  <c:v>3.56</c:v>
                </c:pt>
                <c:pt idx="3700">
                  <c:v>2.94</c:v>
                </c:pt>
                <c:pt idx="3701">
                  <c:v>3.1720000000000002</c:v>
                </c:pt>
                <c:pt idx="3702">
                  <c:v>3.472</c:v>
                </c:pt>
                <c:pt idx="3703">
                  <c:v>2.984</c:v>
                </c:pt>
                <c:pt idx="3704">
                  <c:v>3.3069999999999999</c:v>
                </c:pt>
                <c:pt idx="3705">
                  <c:v>2.9790000000000001</c:v>
                </c:pt>
                <c:pt idx="3706">
                  <c:v>3.28</c:v>
                </c:pt>
                <c:pt idx="3707">
                  <c:v>3.4830000000000001</c:v>
                </c:pt>
                <c:pt idx="3708">
                  <c:v>2.96</c:v>
                </c:pt>
                <c:pt idx="3709">
                  <c:v>3.2919999999999998</c:v>
                </c:pt>
                <c:pt idx="3710">
                  <c:v>3.0110000000000001</c:v>
                </c:pt>
                <c:pt idx="3711">
                  <c:v>3.2679999999999998</c:v>
                </c:pt>
                <c:pt idx="3712">
                  <c:v>3.4079999999999999</c:v>
                </c:pt>
                <c:pt idx="3713">
                  <c:v>3.0920000000000001</c:v>
                </c:pt>
                <c:pt idx="3714">
                  <c:v>3.359</c:v>
                </c:pt>
                <c:pt idx="3715">
                  <c:v>3.0910000000000002</c:v>
                </c:pt>
                <c:pt idx="3716">
                  <c:v>3.536</c:v>
                </c:pt>
                <c:pt idx="3717">
                  <c:v>3.0720000000000001</c:v>
                </c:pt>
                <c:pt idx="3718">
                  <c:v>3.3319999999999999</c:v>
                </c:pt>
                <c:pt idx="3719">
                  <c:v>3.1640000000000001</c:v>
                </c:pt>
                <c:pt idx="3720">
                  <c:v>3.1520000000000001</c:v>
                </c:pt>
                <c:pt idx="3721">
                  <c:v>3.6349999999999998</c:v>
                </c:pt>
                <c:pt idx="3722">
                  <c:v>3.0390000000000001</c:v>
                </c:pt>
                <c:pt idx="3723">
                  <c:v>3.5150000000000001</c:v>
                </c:pt>
                <c:pt idx="3724">
                  <c:v>3.04</c:v>
                </c:pt>
                <c:pt idx="3725">
                  <c:v>3.2789999999999999</c:v>
                </c:pt>
                <c:pt idx="3726">
                  <c:v>3.44</c:v>
                </c:pt>
                <c:pt idx="3727">
                  <c:v>3.04</c:v>
                </c:pt>
                <c:pt idx="3728">
                  <c:v>3.7080000000000002</c:v>
                </c:pt>
                <c:pt idx="3729">
                  <c:v>2.9510000000000001</c:v>
                </c:pt>
                <c:pt idx="3730">
                  <c:v>3.407</c:v>
                </c:pt>
                <c:pt idx="3731">
                  <c:v>3.2029999999999998</c:v>
                </c:pt>
                <c:pt idx="3732">
                  <c:v>3.18</c:v>
                </c:pt>
                <c:pt idx="3733">
                  <c:v>3.6440000000000001</c:v>
                </c:pt>
                <c:pt idx="3734">
                  <c:v>3.016</c:v>
                </c:pt>
                <c:pt idx="3735">
                  <c:v>3.4430000000000001</c:v>
                </c:pt>
                <c:pt idx="3736">
                  <c:v>3.1949999999999998</c:v>
                </c:pt>
                <c:pt idx="3737">
                  <c:v>2.9390000000000001</c:v>
                </c:pt>
                <c:pt idx="3738">
                  <c:v>3.5510000000000002</c:v>
                </c:pt>
                <c:pt idx="3739">
                  <c:v>3.0430000000000001</c:v>
                </c:pt>
                <c:pt idx="3740">
                  <c:v>3.456</c:v>
                </c:pt>
                <c:pt idx="3741">
                  <c:v>3.1640000000000001</c:v>
                </c:pt>
                <c:pt idx="3742">
                  <c:v>3.0830000000000002</c:v>
                </c:pt>
                <c:pt idx="3743">
                  <c:v>3.7029999999999998</c:v>
                </c:pt>
                <c:pt idx="3744">
                  <c:v>3.1520000000000001</c:v>
                </c:pt>
                <c:pt idx="3745">
                  <c:v>3.6829999999999998</c:v>
                </c:pt>
                <c:pt idx="3746">
                  <c:v>3.0910000000000002</c:v>
                </c:pt>
                <c:pt idx="3747">
                  <c:v>5.3550000000000004</c:v>
                </c:pt>
                <c:pt idx="3748">
                  <c:v>3.0230000000000001</c:v>
                </c:pt>
                <c:pt idx="3749">
                  <c:v>3.1110000000000002</c:v>
                </c:pt>
                <c:pt idx="3750">
                  <c:v>3.2629999999999999</c:v>
                </c:pt>
                <c:pt idx="3751">
                  <c:v>3.0870000000000002</c:v>
                </c:pt>
                <c:pt idx="3752">
                  <c:v>3.528</c:v>
                </c:pt>
                <c:pt idx="3753">
                  <c:v>3.0830000000000002</c:v>
                </c:pt>
                <c:pt idx="3754">
                  <c:v>5.1749999999999998</c:v>
                </c:pt>
                <c:pt idx="3755">
                  <c:v>2.6880000000000002</c:v>
                </c:pt>
                <c:pt idx="3756">
                  <c:v>3.5470000000000002</c:v>
                </c:pt>
                <c:pt idx="3757">
                  <c:v>3.056</c:v>
                </c:pt>
                <c:pt idx="3758">
                  <c:v>3.2709999999999999</c:v>
                </c:pt>
                <c:pt idx="3759">
                  <c:v>3.2639999999999998</c:v>
                </c:pt>
                <c:pt idx="3760">
                  <c:v>3.1469999999999998</c:v>
                </c:pt>
                <c:pt idx="3761">
                  <c:v>3.3519999999999999</c:v>
                </c:pt>
                <c:pt idx="3762">
                  <c:v>3.02</c:v>
                </c:pt>
                <c:pt idx="3763">
                  <c:v>5.3639999999999999</c:v>
                </c:pt>
                <c:pt idx="3764">
                  <c:v>2.6829999999999998</c:v>
                </c:pt>
                <c:pt idx="3765">
                  <c:v>3.52</c:v>
                </c:pt>
                <c:pt idx="3766">
                  <c:v>3.048</c:v>
                </c:pt>
                <c:pt idx="3767">
                  <c:v>3.1150000000000002</c:v>
                </c:pt>
                <c:pt idx="3768">
                  <c:v>3.476</c:v>
                </c:pt>
                <c:pt idx="3769">
                  <c:v>3.1669999999999998</c:v>
                </c:pt>
                <c:pt idx="3770">
                  <c:v>3.5630000000000002</c:v>
                </c:pt>
                <c:pt idx="3771">
                  <c:v>3.1150000000000002</c:v>
                </c:pt>
                <c:pt idx="3772">
                  <c:v>3.42</c:v>
                </c:pt>
                <c:pt idx="3773">
                  <c:v>3.36</c:v>
                </c:pt>
                <c:pt idx="3774">
                  <c:v>3.1720000000000002</c:v>
                </c:pt>
                <c:pt idx="3775">
                  <c:v>3.34</c:v>
                </c:pt>
                <c:pt idx="3776">
                  <c:v>3.0670000000000002</c:v>
                </c:pt>
                <c:pt idx="3777">
                  <c:v>5.7030000000000003</c:v>
                </c:pt>
                <c:pt idx="3778">
                  <c:v>2.7989999999999999</c:v>
                </c:pt>
                <c:pt idx="3779">
                  <c:v>3.6030000000000002</c:v>
                </c:pt>
                <c:pt idx="3780">
                  <c:v>2.94</c:v>
                </c:pt>
                <c:pt idx="3781">
                  <c:v>3.4630000000000001</c:v>
                </c:pt>
                <c:pt idx="3782">
                  <c:v>3.1560000000000001</c:v>
                </c:pt>
                <c:pt idx="3783">
                  <c:v>3.1349999999999998</c:v>
                </c:pt>
                <c:pt idx="3784">
                  <c:v>3.399</c:v>
                </c:pt>
                <c:pt idx="3785">
                  <c:v>3.056</c:v>
                </c:pt>
                <c:pt idx="3786">
                  <c:v>5.492</c:v>
                </c:pt>
                <c:pt idx="3787">
                  <c:v>2.8</c:v>
                </c:pt>
                <c:pt idx="3788">
                  <c:v>3.5910000000000002</c:v>
                </c:pt>
                <c:pt idx="3789">
                  <c:v>2.9510000000000001</c:v>
                </c:pt>
                <c:pt idx="3790">
                  <c:v>3.492</c:v>
                </c:pt>
                <c:pt idx="3791">
                  <c:v>3.2</c:v>
                </c:pt>
                <c:pt idx="3792">
                  <c:v>3.0550000000000002</c:v>
                </c:pt>
                <c:pt idx="3793">
                  <c:v>3.6989999999999998</c:v>
                </c:pt>
                <c:pt idx="3794">
                  <c:v>3.3039999999999998</c:v>
                </c:pt>
                <c:pt idx="3795">
                  <c:v>3.54</c:v>
                </c:pt>
                <c:pt idx="3796">
                  <c:v>3.2109999999999999</c:v>
                </c:pt>
                <c:pt idx="3797">
                  <c:v>3.1360000000000001</c:v>
                </c:pt>
                <c:pt idx="3798">
                  <c:v>4.0720000000000001</c:v>
                </c:pt>
                <c:pt idx="3799">
                  <c:v>2.923</c:v>
                </c:pt>
                <c:pt idx="3800">
                  <c:v>3.423</c:v>
                </c:pt>
                <c:pt idx="3801">
                  <c:v>3.5750000000000002</c:v>
                </c:pt>
                <c:pt idx="3802">
                  <c:v>3.1309999999999998</c:v>
                </c:pt>
                <c:pt idx="3803">
                  <c:v>3.5590000000000002</c:v>
                </c:pt>
                <c:pt idx="3804">
                  <c:v>3.0920000000000001</c:v>
                </c:pt>
                <c:pt idx="3805">
                  <c:v>3.4630000000000001</c:v>
                </c:pt>
                <c:pt idx="3806">
                  <c:v>3.26</c:v>
                </c:pt>
                <c:pt idx="3807">
                  <c:v>3.1680000000000001</c:v>
                </c:pt>
                <c:pt idx="3808">
                  <c:v>3.871</c:v>
                </c:pt>
                <c:pt idx="3809">
                  <c:v>3.0870000000000002</c:v>
                </c:pt>
                <c:pt idx="3810">
                  <c:v>3.4239999999999999</c:v>
                </c:pt>
                <c:pt idx="3811">
                  <c:v>3.2829999999999999</c:v>
                </c:pt>
                <c:pt idx="3812">
                  <c:v>3.3439999999999999</c:v>
                </c:pt>
                <c:pt idx="3813">
                  <c:v>3.9039999999999999</c:v>
                </c:pt>
                <c:pt idx="3814">
                  <c:v>3.0430000000000001</c:v>
                </c:pt>
                <c:pt idx="3815">
                  <c:v>3.4390000000000001</c:v>
                </c:pt>
                <c:pt idx="3816">
                  <c:v>3.1829999999999998</c:v>
                </c:pt>
                <c:pt idx="3817">
                  <c:v>3.1469999999999998</c:v>
                </c:pt>
                <c:pt idx="3818">
                  <c:v>3.3759999999999999</c:v>
                </c:pt>
                <c:pt idx="3819">
                  <c:v>3.0470000000000002</c:v>
                </c:pt>
                <c:pt idx="3820">
                  <c:v>3.5640000000000001</c:v>
                </c:pt>
                <c:pt idx="3821">
                  <c:v>3.3239999999999998</c:v>
                </c:pt>
                <c:pt idx="3822">
                  <c:v>3.0950000000000002</c:v>
                </c:pt>
                <c:pt idx="3823">
                  <c:v>3.3039999999999998</c:v>
                </c:pt>
                <c:pt idx="3824">
                  <c:v>2.976</c:v>
                </c:pt>
                <c:pt idx="3825">
                  <c:v>3.4870000000000001</c:v>
                </c:pt>
                <c:pt idx="3826">
                  <c:v>3.367</c:v>
                </c:pt>
                <c:pt idx="3827">
                  <c:v>3.2709999999999999</c:v>
                </c:pt>
                <c:pt idx="3828">
                  <c:v>3.2959999999999998</c:v>
                </c:pt>
                <c:pt idx="3829">
                  <c:v>3.048</c:v>
                </c:pt>
                <c:pt idx="3830">
                  <c:v>3.371</c:v>
                </c:pt>
                <c:pt idx="3831">
                  <c:v>3.3639999999999999</c:v>
                </c:pt>
                <c:pt idx="3832">
                  <c:v>3.0870000000000002</c:v>
                </c:pt>
                <c:pt idx="3833">
                  <c:v>3.3149999999999999</c:v>
                </c:pt>
                <c:pt idx="3834">
                  <c:v>3</c:v>
                </c:pt>
                <c:pt idx="3835">
                  <c:v>3.8759999999999999</c:v>
                </c:pt>
                <c:pt idx="3836">
                  <c:v>3.1440000000000001</c:v>
                </c:pt>
                <c:pt idx="3837">
                  <c:v>3.399</c:v>
                </c:pt>
                <c:pt idx="3838">
                  <c:v>3.1640000000000001</c:v>
                </c:pt>
                <c:pt idx="3839">
                  <c:v>3.1389999999999998</c:v>
                </c:pt>
                <c:pt idx="3840">
                  <c:v>3.54</c:v>
                </c:pt>
                <c:pt idx="3841">
                  <c:v>3.1309999999999998</c:v>
                </c:pt>
                <c:pt idx="3842">
                  <c:v>3.5950000000000002</c:v>
                </c:pt>
                <c:pt idx="3843">
                  <c:v>3.0790000000000002</c:v>
                </c:pt>
                <c:pt idx="3844">
                  <c:v>3.2549999999999999</c:v>
                </c:pt>
                <c:pt idx="3845">
                  <c:v>3.407</c:v>
                </c:pt>
                <c:pt idx="3846">
                  <c:v>3.012</c:v>
                </c:pt>
                <c:pt idx="3847">
                  <c:v>5.7110000000000003</c:v>
                </c:pt>
                <c:pt idx="3848">
                  <c:v>2.5950000000000002</c:v>
                </c:pt>
                <c:pt idx="3849">
                  <c:v>3.492</c:v>
                </c:pt>
                <c:pt idx="3850">
                  <c:v>3.476</c:v>
                </c:pt>
                <c:pt idx="3851">
                  <c:v>3.0070000000000001</c:v>
                </c:pt>
                <c:pt idx="3852">
                  <c:v>3.7679999999999998</c:v>
                </c:pt>
                <c:pt idx="3853">
                  <c:v>3.1640000000000001</c:v>
                </c:pt>
                <c:pt idx="3854">
                  <c:v>3.5510000000000002</c:v>
                </c:pt>
                <c:pt idx="3855">
                  <c:v>3.448</c:v>
                </c:pt>
                <c:pt idx="3856">
                  <c:v>3.1</c:v>
                </c:pt>
                <c:pt idx="3857">
                  <c:v>3.4790000000000001</c:v>
                </c:pt>
                <c:pt idx="3858">
                  <c:v>3.2949999999999999</c:v>
                </c:pt>
                <c:pt idx="3859">
                  <c:v>5.8239999999999998</c:v>
                </c:pt>
                <c:pt idx="3860">
                  <c:v>2.94</c:v>
                </c:pt>
                <c:pt idx="3861">
                  <c:v>3.3039999999999998</c:v>
                </c:pt>
                <c:pt idx="3862">
                  <c:v>3.504</c:v>
                </c:pt>
                <c:pt idx="3863">
                  <c:v>3.1829999999999998</c:v>
                </c:pt>
                <c:pt idx="3864">
                  <c:v>3.8069999999999999</c:v>
                </c:pt>
                <c:pt idx="3865">
                  <c:v>3.02</c:v>
                </c:pt>
                <c:pt idx="3866">
                  <c:v>3.3959999999999999</c:v>
                </c:pt>
                <c:pt idx="3867">
                  <c:v>3.6720000000000002</c:v>
                </c:pt>
                <c:pt idx="3868">
                  <c:v>3.18</c:v>
                </c:pt>
                <c:pt idx="3869">
                  <c:v>3.48</c:v>
                </c:pt>
                <c:pt idx="3870">
                  <c:v>3.2909999999999999</c:v>
                </c:pt>
                <c:pt idx="3871">
                  <c:v>3.2360000000000002</c:v>
                </c:pt>
                <c:pt idx="3872">
                  <c:v>3.7080000000000002</c:v>
                </c:pt>
                <c:pt idx="3873">
                  <c:v>3.2519999999999998</c:v>
                </c:pt>
                <c:pt idx="3874">
                  <c:v>3.5950000000000002</c:v>
                </c:pt>
                <c:pt idx="3875">
                  <c:v>3.343</c:v>
                </c:pt>
                <c:pt idx="3876">
                  <c:v>3.1709999999999998</c:v>
                </c:pt>
                <c:pt idx="3877">
                  <c:v>3.6440000000000001</c:v>
                </c:pt>
                <c:pt idx="3878">
                  <c:v>3.18</c:v>
                </c:pt>
                <c:pt idx="3879">
                  <c:v>5.3159999999999998</c:v>
                </c:pt>
                <c:pt idx="3880">
                  <c:v>2.7749999999999999</c:v>
                </c:pt>
                <c:pt idx="3881">
                  <c:v>3.7029999999999998</c:v>
                </c:pt>
                <c:pt idx="3882">
                  <c:v>3.3109999999999999</c:v>
                </c:pt>
                <c:pt idx="3883">
                  <c:v>3.3319999999999999</c:v>
                </c:pt>
                <c:pt idx="3884">
                  <c:v>3.7829999999999999</c:v>
                </c:pt>
                <c:pt idx="3885">
                  <c:v>3.0430000000000001</c:v>
                </c:pt>
                <c:pt idx="3886">
                  <c:v>3.7349999999999999</c:v>
                </c:pt>
                <c:pt idx="3887">
                  <c:v>3.2639999999999998</c:v>
                </c:pt>
                <c:pt idx="3888">
                  <c:v>3.6549999999999998</c:v>
                </c:pt>
                <c:pt idx="3889">
                  <c:v>3.7029999999999998</c:v>
                </c:pt>
                <c:pt idx="3890">
                  <c:v>3.371</c:v>
                </c:pt>
                <c:pt idx="3891">
                  <c:v>3.7080000000000002</c:v>
                </c:pt>
                <c:pt idx="3892">
                  <c:v>3.1280000000000001</c:v>
                </c:pt>
                <c:pt idx="3893">
                  <c:v>3.5110000000000001</c:v>
                </c:pt>
                <c:pt idx="3894">
                  <c:v>3.2029999999999998</c:v>
                </c:pt>
                <c:pt idx="3895">
                  <c:v>3.2829999999999999</c:v>
                </c:pt>
                <c:pt idx="3896">
                  <c:v>3.468</c:v>
                </c:pt>
                <c:pt idx="3897">
                  <c:v>3.2869999999999999</c:v>
                </c:pt>
                <c:pt idx="3898">
                  <c:v>5.827</c:v>
                </c:pt>
                <c:pt idx="3899">
                  <c:v>2.7080000000000002</c:v>
                </c:pt>
                <c:pt idx="3900">
                  <c:v>3.6320000000000001</c:v>
                </c:pt>
                <c:pt idx="3901">
                  <c:v>3.415</c:v>
                </c:pt>
                <c:pt idx="3902">
                  <c:v>3.399</c:v>
                </c:pt>
                <c:pt idx="3903">
                  <c:v>3.899</c:v>
                </c:pt>
                <c:pt idx="3904">
                  <c:v>3.1880000000000002</c:v>
                </c:pt>
                <c:pt idx="3905">
                  <c:v>3.8079999999999998</c:v>
                </c:pt>
                <c:pt idx="3906">
                  <c:v>3.2</c:v>
                </c:pt>
                <c:pt idx="3907">
                  <c:v>3.484</c:v>
                </c:pt>
                <c:pt idx="3908">
                  <c:v>3.78</c:v>
                </c:pt>
                <c:pt idx="3909">
                  <c:v>3.3109999999999999</c:v>
                </c:pt>
                <c:pt idx="3910">
                  <c:v>3.6480000000000001</c:v>
                </c:pt>
                <c:pt idx="3911">
                  <c:v>3.2879999999999998</c:v>
                </c:pt>
                <c:pt idx="3912">
                  <c:v>3.5840000000000001</c:v>
                </c:pt>
                <c:pt idx="3913">
                  <c:v>3.6669999999999998</c:v>
                </c:pt>
                <c:pt idx="3914">
                  <c:v>3.355</c:v>
                </c:pt>
                <c:pt idx="3915">
                  <c:v>3.7040000000000002</c:v>
                </c:pt>
                <c:pt idx="3916">
                  <c:v>3.1880000000000002</c:v>
                </c:pt>
                <c:pt idx="3917">
                  <c:v>3.488</c:v>
                </c:pt>
                <c:pt idx="3918">
                  <c:v>3.484</c:v>
                </c:pt>
                <c:pt idx="3919">
                  <c:v>3.331</c:v>
                </c:pt>
                <c:pt idx="3920">
                  <c:v>3.484</c:v>
                </c:pt>
                <c:pt idx="3921">
                  <c:v>3.1120000000000001</c:v>
                </c:pt>
                <c:pt idx="3922">
                  <c:v>3.7519999999999998</c:v>
                </c:pt>
                <c:pt idx="3923">
                  <c:v>3.4510000000000001</c:v>
                </c:pt>
                <c:pt idx="3924">
                  <c:v>3.5510000000000002</c:v>
                </c:pt>
                <c:pt idx="3925">
                  <c:v>3.8109999999999999</c:v>
                </c:pt>
                <c:pt idx="3926">
                  <c:v>3.1360000000000001</c:v>
                </c:pt>
                <c:pt idx="3927">
                  <c:v>3.94</c:v>
                </c:pt>
                <c:pt idx="3928">
                  <c:v>3.3839999999999999</c:v>
                </c:pt>
                <c:pt idx="3929">
                  <c:v>3.7309999999999999</c:v>
                </c:pt>
                <c:pt idx="3930">
                  <c:v>3.2160000000000002</c:v>
                </c:pt>
                <c:pt idx="3931">
                  <c:v>3.448</c:v>
                </c:pt>
                <c:pt idx="3932">
                  <c:v>3.903</c:v>
                </c:pt>
                <c:pt idx="3933">
                  <c:v>3.2509999999999999</c:v>
                </c:pt>
                <c:pt idx="3934">
                  <c:v>3.6360000000000001</c:v>
                </c:pt>
                <c:pt idx="3935">
                  <c:v>3.476</c:v>
                </c:pt>
                <c:pt idx="3936">
                  <c:v>3.399</c:v>
                </c:pt>
                <c:pt idx="3937">
                  <c:v>3.7749999999999999</c:v>
                </c:pt>
                <c:pt idx="3938">
                  <c:v>3.363</c:v>
                </c:pt>
                <c:pt idx="3939">
                  <c:v>3.992</c:v>
                </c:pt>
                <c:pt idx="3940">
                  <c:v>3.18</c:v>
                </c:pt>
                <c:pt idx="3941">
                  <c:v>3.923</c:v>
                </c:pt>
                <c:pt idx="3942">
                  <c:v>3.1709999999999998</c:v>
                </c:pt>
                <c:pt idx="3943">
                  <c:v>3.36</c:v>
                </c:pt>
                <c:pt idx="3944">
                  <c:v>3.843</c:v>
                </c:pt>
                <c:pt idx="3945">
                  <c:v>3.2</c:v>
                </c:pt>
                <c:pt idx="3946">
                  <c:v>3.6469999999999998</c:v>
                </c:pt>
                <c:pt idx="3947">
                  <c:v>3.6</c:v>
                </c:pt>
                <c:pt idx="3948">
                  <c:v>3.2789999999999999</c:v>
                </c:pt>
                <c:pt idx="3949">
                  <c:v>4.1520000000000001</c:v>
                </c:pt>
                <c:pt idx="3950">
                  <c:v>3.355</c:v>
                </c:pt>
                <c:pt idx="3951">
                  <c:v>3.5670000000000002</c:v>
                </c:pt>
                <c:pt idx="3952">
                  <c:v>3.5590000000000002</c:v>
                </c:pt>
                <c:pt idx="3953">
                  <c:v>3.3</c:v>
                </c:pt>
                <c:pt idx="3954">
                  <c:v>4.0149999999999997</c:v>
                </c:pt>
                <c:pt idx="3955">
                  <c:v>3.347</c:v>
                </c:pt>
                <c:pt idx="3956">
                  <c:v>4.0309999999999997</c:v>
                </c:pt>
                <c:pt idx="3957">
                  <c:v>3.2829999999999999</c:v>
                </c:pt>
                <c:pt idx="3958">
                  <c:v>3.6709999999999998</c:v>
                </c:pt>
                <c:pt idx="3959">
                  <c:v>3.6829999999999998</c:v>
                </c:pt>
                <c:pt idx="3960">
                  <c:v>3.3</c:v>
                </c:pt>
                <c:pt idx="3961">
                  <c:v>4.2830000000000004</c:v>
                </c:pt>
                <c:pt idx="3962">
                  <c:v>3.2959999999999998</c:v>
                </c:pt>
                <c:pt idx="3963">
                  <c:v>3.827</c:v>
                </c:pt>
                <c:pt idx="3964">
                  <c:v>3.3319999999999999</c:v>
                </c:pt>
                <c:pt idx="3965">
                  <c:v>3.5150000000000001</c:v>
                </c:pt>
                <c:pt idx="3966">
                  <c:v>3.827</c:v>
                </c:pt>
                <c:pt idx="3967">
                  <c:v>3.3759999999999999</c:v>
                </c:pt>
                <c:pt idx="3968">
                  <c:v>3.899</c:v>
                </c:pt>
                <c:pt idx="3969">
                  <c:v>3.34</c:v>
                </c:pt>
                <c:pt idx="3970">
                  <c:v>3.532</c:v>
                </c:pt>
                <c:pt idx="3971">
                  <c:v>3.847</c:v>
                </c:pt>
                <c:pt idx="3972">
                  <c:v>3.3759999999999999</c:v>
                </c:pt>
                <c:pt idx="3973">
                  <c:v>3.956</c:v>
                </c:pt>
                <c:pt idx="3974">
                  <c:v>3.2160000000000002</c:v>
                </c:pt>
                <c:pt idx="3975">
                  <c:v>3.6829999999999998</c:v>
                </c:pt>
                <c:pt idx="3976">
                  <c:v>3.496</c:v>
                </c:pt>
                <c:pt idx="3977">
                  <c:v>3.5960000000000001</c:v>
                </c:pt>
                <c:pt idx="3978">
                  <c:v>4.3</c:v>
                </c:pt>
                <c:pt idx="3979">
                  <c:v>3.3079999999999998</c:v>
                </c:pt>
                <c:pt idx="3980">
                  <c:v>3.9510000000000001</c:v>
                </c:pt>
                <c:pt idx="3981">
                  <c:v>3.319</c:v>
                </c:pt>
                <c:pt idx="3982">
                  <c:v>3.6360000000000001</c:v>
                </c:pt>
                <c:pt idx="3983">
                  <c:v>3.556</c:v>
                </c:pt>
                <c:pt idx="3984">
                  <c:v>3.363</c:v>
                </c:pt>
                <c:pt idx="3985">
                  <c:v>3.504</c:v>
                </c:pt>
                <c:pt idx="3986">
                  <c:v>3.3159999999999998</c:v>
                </c:pt>
                <c:pt idx="3987">
                  <c:v>5.8470000000000004</c:v>
                </c:pt>
                <c:pt idx="3988">
                  <c:v>3.0760000000000001</c:v>
                </c:pt>
                <c:pt idx="3989">
                  <c:v>3.984</c:v>
                </c:pt>
                <c:pt idx="3990">
                  <c:v>3.2919999999999998</c:v>
                </c:pt>
                <c:pt idx="3991">
                  <c:v>3.66</c:v>
                </c:pt>
                <c:pt idx="3992">
                  <c:v>3.819</c:v>
                </c:pt>
                <c:pt idx="3993">
                  <c:v>3.3039999999999998</c:v>
                </c:pt>
                <c:pt idx="3994">
                  <c:v>3.907</c:v>
                </c:pt>
                <c:pt idx="3995">
                  <c:v>3.504</c:v>
                </c:pt>
                <c:pt idx="3996">
                  <c:v>3.948</c:v>
                </c:pt>
                <c:pt idx="3997">
                  <c:v>3.3159999999999998</c:v>
                </c:pt>
                <c:pt idx="3998">
                  <c:v>3.5950000000000002</c:v>
                </c:pt>
                <c:pt idx="3999">
                  <c:v>3.8879999999999999</c:v>
                </c:pt>
                <c:pt idx="4000">
                  <c:v>3.4630000000000001</c:v>
                </c:pt>
                <c:pt idx="4001">
                  <c:v>3.6720000000000002</c:v>
                </c:pt>
                <c:pt idx="4002">
                  <c:v>3.2959999999999998</c:v>
                </c:pt>
                <c:pt idx="4003">
                  <c:v>5.9269999999999996</c:v>
                </c:pt>
                <c:pt idx="4004">
                  <c:v>3.14</c:v>
                </c:pt>
                <c:pt idx="4005">
                  <c:v>3.7480000000000002</c:v>
                </c:pt>
                <c:pt idx="4006">
                  <c:v>3.6040000000000001</c:v>
                </c:pt>
                <c:pt idx="4007">
                  <c:v>3.4590000000000001</c:v>
                </c:pt>
                <c:pt idx="4008">
                  <c:v>3.9510000000000001</c:v>
                </c:pt>
                <c:pt idx="4009">
                  <c:v>3.48</c:v>
                </c:pt>
                <c:pt idx="4010">
                  <c:v>3.8109999999999999</c:v>
                </c:pt>
                <c:pt idx="4011">
                  <c:v>3.5590000000000002</c:v>
                </c:pt>
                <c:pt idx="4012">
                  <c:v>3.6280000000000001</c:v>
                </c:pt>
                <c:pt idx="4013">
                  <c:v>3.7</c:v>
                </c:pt>
                <c:pt idx="4014">
                  <c:v>3.448</c:v>
                </c:pt>
                <c:pt idx="4015">
                  <c:v>3.5920000000000001</c:v>
                </c:pt>
                <c:pt idx="4016">
                  <c:v>3.367</c:v>
                </c:pt>
                <c:pt idx="4017">
                  <c:v>6.1230000000000002</c:v>
                </c:pt>
                <c:pt idx="4018">
                  <c:v>3.0870000000000002</c:v>
                </c:pt>
                <c:pt idx="4019">
                  <c:v>3.887</c:v>
                </c:pt>
                <c:pt idx="4020">
                  <c:v>3.6150000000000002</c:v>
                </c:pt>
                <c:pt idx="4021">
                  <c:v>3.456</c:v>
                </c:pt>
                <c:pt idx="4022">
                  <c:v>4.3280000000000003</c:v>
                </c:pt>
                <c:pt idx="4023">
                  <c:v>3.5640000000000001</c:v>
                </c:pt>
                <c:pt idx="4024">
                  <c:v>4.0309999999999997</c:v>
                </c:pt>
                <c:pt idx="4025">
                  <c:v>3.532</c:v>
                </c:pt>
                <c:pt idx="4026">
                  <c:v>6.048</c:v>
                </c:pt>
                <c:pt idx="4027">
                  <c:v>3.327</c:v>
                </c:pt>
                <c:pt idx="4028">
                  <c:v>3.2959999999999998</c:v>
                </c:pt>
                <c:pt idx="4029">
                  <c:v>4.2359999999999998</c:v>
                </c:pt>
                <c:pt idx="4030">
                  <c:v>3.3319999999999999</c:v>
                </c:pt>
                <c:pt idx="4031">
                  <c:v>3.899</c:v>
                </c:pt>
                <c:pt idx="4032">
                  <c:v>3.5590000000000002</c:v>
                </c:pt>
                <c:pt idx="4033">
                  <c:v>3.5830000000000002</c:v>
                </c:pt>
                <c:pt idx="4034">
                  <c:v>4.0430000000000001</c:v>
                </c:pt>
                <c:pt idx="4035">
                  <c:v>3.4630000000000001</c:v>
                </c:pt>
                <c:pt idx="4036">
                  <c:v>3.927</c:v>
                </c:pt>
                <c:pt idx="4037">
                  <c:v>3.5470000000000002</c:v>
                </c:pt>
                <c:pt idx="4038">
                  <c:v>3.96</c:v>
                </c:pt>
                <c:pt idx="4039">
                  <c:v>3.6880000000000002</c:v>
                </c:pt>
                <c:pt idx="4040">
                  <c:v>4.016</c:v>
                </c:pt>
                <c:pt idx="4041">
                  <c:v>3.7080000000000002</c:v>
                </c:pt>
                <c:pt idx="4042">
                  <c:v>3.7</c:v>
                </c:pt>
                <c:pt idx="4043">
                  <c:v>4.0199999999999996</c:v>
                </c:pt>
                <c:pt idx="4044">
                  <c:v>3.4470000000000001</c:v>
                </c:pt>
                <c:pt idx="4045">
                  <c:v>4.2430000000000003</c:v>
                </c:pt>
                <c:pt idx="4046">
                  <c:v>3.3639999999999999</c:v>
                </c:pt>
                <c:pt idx="4047">
                  <c:v>5.968</c:v>
                </c:pt>
                <c:pt idx="4048">
                  <c:v>3.1230000000000002</c:v>
                </c:pt>
                <c:pt idx="4049">
                  <c:v>3.484</c:v>
                </c:pt>
                <c:pt idx="4050">
                  <c:v>3.7879999999999998</c:v>
                </c:pt>
                <c:pt idx="4051">
                  <c:v>3.504</c:v>
                </c:pt>
                <c:pt idx="4052">
                  <c:v>3.984</c:v>
                </c:pt>
                <c:pt idx="4053">
                  <c:v>3.4710000000000001</c:v>
                </c:pt>
                <c:pt idx="4054">
                  <c:v>5.992</c:v>
                </c:pt>
                <c:pt idx="4055">
                  <c:v>3.1720000000000002</c:v>
                </c:pt>
                <c:pt idx="4056">
                  <c:v>4.0640000000000001</c:v>
                </c:pt>
                <c:pt idx="4057">
                  <c:v>3.427</c:v>
                </c:pt>
                <c:pt idx="4058">
                  <c:v>4.1909999999999998</c:v>
                </c:pt>
                <c:pt idx="4059">
                  <c:v>3.4710000000000001</c:v>
                </c:pt>
                <c:pt idx="4060">
                  <c:v>3.976</c:v>
                </c:pt>
                <c:pt idx="4061">
                  <c:v>3.6520000000000001</c:v>
                </c:pt>
                <c:pt idx="4062">
                  <c:v>3.5390000000000001</c:v>
                </c:pt>
                <c:pt idx="4063">
                  <c:v>4.18</c:v>
                </c:pt>
                <c:pt idx="4064">
                  <c:v>3.468</c:v>
                </c:pt>
                <c:pt idx="4065">
                  <c:v>4.1630000000000003</c:v>
                </c:pt>
                <c:pt idx="4066">
                  <c:v>3.54</c:v>
                </c:pt>
                <c:pt idx="4067">
                  <c:v>6.3159999999999998</c:v>
                </c:pt>
                <c:pt idx="4068">
                  <c:v>3.1269999999999998</c:v>
                </c:pt>
                <c:pt idx="4069">
                  <c:v>3.9239999999999999</c:v>
                </c:pt>
                <c:pt idx="4070">
                  <c:v>3.6110000000000002</c:v>
                </c:pt>
                <c:pt idx="4071">
                  <c:v>3.927</c:v>
                </c:pt>
                <c:pt idx="4072">
                  <c:v>3.6669999999999998</c:v>
                </c:pt>
                <c:pt idx="4073">
                  <c:v>3.5230000000000001</c:v>
                </c:pt>
                <c:pt idx="4074">
                  <c:v>4.28</c:v>
                </c:pt>
                <c:pt idx="4075">
                  <c:v>3.492</c:v>
                </c:pt>
                <c:pt idx="4076">
                  <c:v>4.1440000000000001</c:v>
                </c:pt>
                <c:pt idx="4077">
                  <c:v>3.6640000000000001</c:v>
                </c:pt>
                <c:pt idx="4078">
                  <c:v>4.0119999999999996</c:v>
                </c:pt>
                <c:pt idx="4079">
                  <c:v>3.8359999999999999</c:v>
                </c:pt>
                <c:pt idx="4080">
                  <c:v>3.9590000000000001</c:v>
                </c:pt>
                <c:pt idx="4081">
                  <c:v>3.992</c:v>
                </c:pt>
                <c:pt idx="4082">
                  <c:v>3.484</c:v>
                </c:pt>
                <c:pt idx="4083">
                  <c:v>4.4269999999999996</c:v>
                </c:pt>
                <c:pt idx="4084">
                  <c:v>3.6030000000000002</c:v>
                </c:pt>
                <c:pt idx="4085">
                  <c:v>4.351</c:v>
                </c:pt>
                <c:pt idx="4086">
                  <c:v>3.6030000000000002</c:v>
                </c:pt>
                <c:pt idx="4087">
                  <c:v>3.86</c:v>
                </c:pt>
                <c:pt idx="4088">
                  <c:v>3.7080000000000002</c:v>
                </c:pt>
                <c:pt idx="4089">
                  <c:v>3.7959999999999998</c:v>
                </c:pt>
                <c:pt idx="4090">
                  <c:v>3.8759999999999999</c:v>
                </c:pt>
                <c:pt idx="4091">
                  <c:v>3.5910000000000002</c:v>
                </c:pt>
                <c:pt idx="4092">
                  <c:v>3.992</c:v>
                </c:pt>
                <c:pt idx="4093">
                  <c:v>3.54</c:v>
                </c:pt>
                <c:pt idx="4094">
                  <c:v>6.048</c:v>
                </c:pt>
                <c:pt idx="4095">
                  <c:v>3.2679999999999998</c:v>
                </c:pt>
                <c:pt idx="4096">
                  <c:v>4.0510000000000002</c:v>
                </c:pt>
                <c:pt idx="4097">
                  <c:v>3.355</c:v>
                </c:pt>
                <c:pt idx="4098">
                  <c:v>4.2030000000000003</c:v>
                </c:pt>
                <c:pt idx="4099">
                  <c:v>3.363</c:v>
                </c:pt>
                <c:pt idx="4100">
                  <c:v>3.988</c:v>
                </c:pt>
                <c:pt idx="4101">
                  <c:v>3.6040000000000001</c:v>
                </c:pt>
                <c:pt idx="4102">
                  <c:v>3.9470000000000001</c:v>
                </c:pt>
                <c:pt idx="4103">
                  <c:v>3.827</c:v>
                </c:pt>
                <c:pt idx="4104">
                  <c:v>3.6230000000000002</c:v>
                </c:pt>
                <c:pt idx="4105">
                  <c:v>3.9239999999999999</c:v>
                </c:pt>
                <c:pt idx="4106">
                  <c:v>3.6480000000000001</c:v>
                </c:pt>
                <c:pt idx="4107">
                  <c:v>5.8840000000000003</c:v>
                </c:pt>
                <c:pt idx="4108">
                  <c:v>3.2229999999999999</c:v>
                </c:pt>
                <c:pt idx="4109">
                  <c:v>3.9079999999999999</c:v>
                </c:pt>
                <c:pt idx="4110">
                  <c:v>3.5150000000000001</c:v>
                </c:pt>
                <c:pt idx="4111">
                  <c:v>4.1589999999999998</c:v>
                </c:pt>
                <c:pt idx="4112">
                  <c:v>3.407</c:v>
                </c:pt>
                <c:pt idx="4113">
                  <c:v>3.9039999999999999</c:v>
                </c:pt>
                <c:pt idx="4114">
                  <c:v>3.4790000000000001</c:v>
                </c:pt>
                <c:pt idx="4115">
                  <c:v>3.8679999999999999</c:v>
                </c:pt>
                <c:pt idx="4116">
                  <c:v>4.0359999999999996</c:v>
                </c:pt>
                <c:pt idx="4117">
                  <c:v>3.6</c:v>
                </c:pt>
                <c:pt idx="4118">
                  <c:v>4.3040000000000003</c:v>
                </c:pt>
                <c:pt idx="4119">
                  <c:v>3.5750000000000002</c:v>
                </c:pt>
                <c:pt idx="4120">
                  <c:v>4.2720000000000002</c:v>
                </c:pt>
                <c:pt idx="4121">
                  <c:v>3.6389999999999998</c:v>
                </c:pt>
                <c:pt idx="4122">
                  <c:v>6.4039999999999999</c:v>
                </c:pt>
                <c:pt idx="4123">
                  <c:v>3.6</c:v>
                </c:pt>
                <c:pt idx="4124">
                  <c:v>3.7679999999999998</c:v>
                </c:pt>
                <c:pt idx="4125">
                  <c:v>4.1550000000000002</c:v>
                </c:pt>
                <c:pt idx="4126">
                  <c:v>3.476</c:v>
                </c:pt>
                <c:pt idx="4127">
                  <c:v>3.927</c:v>
                </c:pt>
                <c:pt idx="4128">
                  <c:v>3.54</c:v>
                </c:pt>
                <c:pt idx="4129">
                  <c:v>6.2679999999999998</c:v>
                </c:pt>
                <c:pt idx="4130">
                  <c:v>3.2749999999999999</c:v>
                </c:pt>
                <c:pt idx="4131">
                  <c:v>4.1630000000000003</c:v>
                </c:pt>
                <c:pt idx="4132">
                  <c:v>3.472</c:v>
                </c:pt>
                <c:pt idx="4133">
                  <c:v>4.0670000000000002</c:v>
                </c:pt>
                <c:pt idx="4134">
                  <c:v>3.427</c:v>
                </c:pt>
                <c:pt idx="4135">
                  <c:v>3.923</c:v>
                </c:pt>
                <c:pt idx="4136">
                  <c:v>3.968</c:v>
                </c:pt>
                <c:pt idx="4137">
                  <c:v>3.823</c:v>
                </c:pt>
                <c:pt idx="4138">
                  <c:v>4.351</c:v>
                </c:pt>
                <c:pt idx="4139">
                  <c:v>3.7879999999999998</c:v>
                </c:pt>
                <c:pt idx="4140">
                  <c:v>4.0910000000000002</c:v>
                </c:pt>
                <c:pt idx="4141">
                  <c:v>3.4870000000000001</c:v>
                </c:pt>
                <c:pt idx="4142">
                  <c:v>6.2759999999999998</c:v>
                </c:pt>
                <c:pt idx="4143">
                  <c:v>3.6280000000000001</c:v>
                </c:pt>
                <c:pt idx="4144">
                  <c:v>3.371</c:v>
                </c:pt>
                <c:pt idx="4145">
                  <c:v>4.4269999999999996</c:v>
                </c:pt>
                <c:pt idx="4146">
                  <c:v>3.6560000000000001</c:v>
                </c:pt>
                <c:pt idx="4147">
                  <c:v>3.9430000000000001</c:v>
                </c:pt>
                <c:pt idx="4148">
                  <c:v>3.6680000000000001</c:v>
                </c:pt>
                <c:pt idx="4149">
                  <c:v>3.6589999999999998</c:v>
                </c:pt>
                <c:pt idx="4150">
                  <c:v>4.2990000000000004</c:v>
                </c:pt>
                <c:pt idx="4151">
                  <c:v>3.4630000000000001</c:v>
                </c:pt>
                <c:pt idx="4152">
                  <c:v>3.9430000000000001</c:v>
                </c:pt>
                <c:pt idx="4153">
                  <c:v>3.9239999999999999</c:v>
                </c:pt>
                <c:pt idx="4154">
                  <c:v>3.556</c:v>
                </c:pt>
                <c:pt idx="4155">
                  <c:v>4.0880000000000001</c:v>
                </c:pt>
                <c:pt idx="4156">
                  <c:v>3.6909999999999998</c:v>
                </c:pt>
                <c:pt idx="4157">
                  <c:v>3.9950000000000001</c:v>
                </c:pt>
                <c:pt idx="4158">
                  <c:v>3.4790000000000001</c:v>
                </c:pt>
                <c:pt idx="4159">
                  <c:v>3.5790000000000002</c:v>
                </c:pt>
                <c:pt idx="4160">
                  <c:v>4.38</c:v>
                </c:pt>
                <c:pt idx="4161">
                  <c:v>3.508</c:v>
                </c:pt>
                <c:pt idx="4162">
                  <c:v>4.18</c:v>
                </c:pt>
                <c:pt idx="4163">
                  <c:v>3.7469999999999999</c:v>
                </c:pt>
                <c:pt idx="4164">
                  <c:v>3.7429999999999999</c:v>
                </c:pt>
                <c:pt idx="4165">
                  <c:v>4.3470000000000004</c:v>
                </c:pt>
                <c:pt idx="4166">
                  <c:v>3.6749999999999998</c:v>
                </c:pt>
                <c:pt idx="4167">
                  <c:v>4.0679999999999996</c:v>
                </c:pt>
                <c:pt idx="4168">
                  <c:v>3.7440000000000002</c:v>
                </c:pt>
                <c:pt idx="4169">
                  <c:v>3.6589999999999998</c:v>
                </c:pt>
                <c:pt idx="4170">
                  <c:v>4.4880000000000004</c:v>
                </c:pt>
                <c:pt idx="4171">
                  <c:v>3.6949999999999998</c:v>
                </c:pt>
                <c:pt idx="4172">
                  <c:v>4.2469999999999999</c:v>
                </c:pt>
                <c:pt idx="4173">
                  <c:v>3.6309999999999998</c:v>
                </c:pt>
                <c:pt idx="4174">
                  <c:v>3.915</c:v>
                </c:pt>
                <c:pt idx="4175">
                  <c:v>4.1520000000000001</c:v>
                </c:pt>
                <c:pt idx="4176">
                  <c:v>3.7029999999999998</c:v>
                </c:pt>
                <c:pt idx="4177">
                  <c:v>4.2519999999999998</c:v>
                </c:pt>
                <c:pt idx="4178">
                  <c:v>3.448</c:v>
                </c:pt>
                <c:pt idx="4179">
                  <c:v>3.992</c:v>
                </c:pt>
                <c:pt idx="4180">
                  <c:v>3.7789999999999999</c:v>
                </c:pt>
                <c:pt idx="4181">
                  <c:v>3.6629999999999998</c:v>
                </c:pt>
                <c:pt idx="4182">
                  <c:v>4.1150000000000002</c:v>
                </c:pt>
                <c:pt idx="4183">
                  <c:v>3.5430000000000001</c:v>
                </c:pt>
                <c:pt idx="4184">
                  <c:v>6.1909999999999998</c:v>
                </c:pt>
                <c:pt idx="4185">
                  <c:v>3.391</c:v>
                </c:pt>
                <c:pt idx="4186">
                  <c:v>4.367</c:v>
                </c:pt>
                <c:pt idx="4187">
                  <c:v>3.5150000000000001</c:v>
                </c:pt>
                <c:pt idx="4188">
                  <c:v>4.2110000000000003</c:v>
                </c:pt>
                <c:pt idx="4189">
                  <c:v>3.5830000000000002</c:v>
                </c:pt>
                <c:pt idx="4190">
                  <c:v>3.76</c:v>
                </c:pt>
                <c:pt idx="4191">
                  <c:v>4.2309999999999999</c:v>
                </c:pt>
                <c:pt idx="4192">
                  <c:v>3.8159999999999998</c:v>
                </c:pt>
                <c:pt idx="4193">
                  <c:v>4.0759999999999996</c:v>
                </c:pt>
                <c:pt idx="4194">
                  <c:v>3.5</c:v>
                </c:pt>
                <c:pt idx="4195">
                  <c:v>6.5590000000000002</c:v>
                </c:pt>
                <c:pt idx="4196">
                  <c:v>3.423</c:v>
                </c:pt>
                <c:pt idx="4197">
                  <c:v>3.7189999999999999</c:v>
                </c:pt>
                <c:pt idx="4198">
                  <c:v>4.5309999999999997</c:v>
                </c:pt>
                <c:pt idx="4199">
                  <c:v>3.6280000000000001</c:v>
                </c:pt>
                <c:pt idx="4200">
                  <c:v>4.2549999999999999</c:v>
                </c:pt>
                <c:pt idx="4201">
                  <c:v>3.6720000000000002</c:v>
                </c:pt>
                <c:pt idx="4202">
                  <c:v>4.1470000000000002</c:v>
                </c:pt>
                <c:pt idx="4203">
                  <c:v>3.7040000000000002</c:v>
                </c:pt>
                <c:pt idx="4204">
                  <c:v>3.7269999999999999</c:v>
                </c:pt>
                <c:pt idx="4205">
                  <c:v>4.3760000000000003</c:v>
                </c:pt>
                <c:pt idx="4206">
                  <c:v>3.7639999999999998</c:v>
                </c:pt>
                <c:pt idx="4207">
                  <c:v>4.1150000000000002</c:v>
                </c:pt>
                <c:pt idx="4208">
                  <c:v>3.6669999999999998</c:v>
                </c:pt>
                <c:pt idx="4209">
                  <c:v>3.827</c:v>
                </c:pt>
                <c:pt idx="4210">
                  <c:v>4.452</c:v>
                </c:pt>
                <c:pt idx="4211">
                  <c:v>3.6880000000000002</c:v>
                </c:pt>
                <c:pt idx="4212">
                  <c:v>4.1310000000000002</c:v>
                </c:pt>
                <c:pt idx="4213">
                  <c:v>3.8109999999999999</c:v>
                </c:pt>
                <c:pt idx="4214">
                  <c:v>3.7440000000000002</c:v>
                </c:pt>
                <c:pt idx="4215">
                  <c:v>4.5720000000000001</c:v>
                </c:pt>
                <c:pt idx="4216">
                  <c:v>3.8069999999999999</c:v>
                </c:pt>
                <c:pt idx="4217">
                  <c:v>4.42</c:v>
                </c:pt>
                <c:pt idx="4218">
                  <c:v>3.548</c:v>
                </c:pt>
                <c:pt idx="4219">
                  <c:v>4.0949999999999998</c:v>
                </c:pt>
                <c:pt idx="4220">
                  <c:v>4.0640000000000001</c:v>
                </c:pt>
                <c:pt idx="4221">
                  <c:v>3.819</c:v>
                </c:pt>
                <c:pt idx="4222">
                  <c:v>4.6230000000000002</c:v>
                </c:pt>
                <c:pt idx="4223">
                  <c:v>3.512</c:v>
                </c:pt>
                <c:pt idx="4224">
                  <c:v>4.1399999999999997</c:v>
                </c:pt>
                <c:pt idx="4225">
                  <c:v>3.9390000000000001</c:v>
                </c:pt>
                <c:pt idx="4226">
                  <c:v>3.7919999999999998</c:v>
                </c:pt>
                <c:pt idx="4227">
                  <c:v>4.7309999999999999</c:v>
                </c:pt>
                <c:pt idx="4228">
                  <c:v>3.7309999999999999</c:v>
                </c:pt>
                <c:pt idx="4229">
                  <c:v>4.2160000000000002</c:v>
                </c:pt>
                <c:pt idx="4230">
                  <c:v>3.9590000000000001</c:v>
                </c:pt>
                <c:pt idx="4231">
                  <c:v>3.9710000000000001</c:v>
                </c:pt>
                <c:pt idx="4232">
                  <c:v>4.2789999999999999</c:v>
                </c:pt>
                <c:pt idx="4233">
                  <c:v>3.891</c:v>
                </c:pt>
                <c:pt idx="4234">
                  <c:v>4.2560000000000002</c:v>
                </c:pt>
                <c:pt idx="4235">
                  <c:v>3.6309999999999998</c:v>
                </c:pt>
                <c:pt idx="4236">
                  <c:v>6.6310000000000002</c:v>
                </c:pt>
                <c:pt idx="4237">
                  <c:v>3.4870000000000001</c:v>
                </c:pt>
                <c:pt idx="4238">
                  <c:v>3.8839999999999999</c:v>
                </c:pt>
                <c:pt idx="4239">
                  <c:v>4.0590000000000002</c:v>
                </c:pt>
                <c:pt idx="4240">
                  <c:v>3.8239999999999998</c:v>
                </c:pt>
                <c:pt idx="4241">
                  <c:v>4.1319999999999997</c:v>
                </c:pt>
                <c:pt idx="4242">
                  <c:v>3.6760000000000002</c:v>
                </c:pt>
                <c:pt idx="4243">
                  <c:v>4.4269999999999996</c:v>
                </c:pt>
                <c:pt idx="4244">
                  <c:v>3.7109999999999999</c:v>
                </c:pt>
                <c:pt idx="4245">
                  <c:v>4.0640000000000001</c:v>
                </c:pt>
                <c:pt idx="4246">
                  <c:v>4.2080000000000002</c:v>
                </c:pt>
                <c:pt idx="4247">
                  <c:v>3.7639999999999998</c:v>
                </c:pt>
                <c:pt idx="4248">
                  <c:v>4.1239999999999997</c:v>
                </c:pt>
                <c:pt idx="4249">
                  <c:v>3.84</c:v>
                </c:pt>
                <c:pt idx="4250">
                  <c:v>6.3710000000000004</c:v>
                </c:pt>
                <c:pt idx="4251">
                  <c:v>3.355</c:v>
                </c:pt>
                <c:pt idx="4252">
                  <c:v>4.1150000000000002</c:v>
                </c:pt>
                <c:pt idx="4253">
                  <c:v>3.5720000000000001</c:v>
                </c:pt>
                <c:pt idx="4254">
                  <c:v>3.8439999999999999</c:v>
                </c:pt>
                <c:pt idx="4255">
                  <c:v>4.407</c:v>
                </c:pt>
                <c:pt idx="4256">
                  <c:v>3.7</c:v>
                </c:pt>
                <c:pt idx="4257">
                  <c:v>4.6360000000000001</c:v>
                </c:pt>
                <c:pt idx="4258">
                  <c:v>3.7639999999999998</c:v>
                </c:pt>
                <c:pt idx="4259">
                  <c:v>6.6310000000000002</c:v>
                </c:pt>
                <c:pt idx="4260">
                  <c:v>3.6989999999999998</c:v>
                </c:pt>
                <c:pt idx="4261">
                  <c:v>3.871</c:v>
                </c:pt>
                <c:pt idx="4262">
                  <c:v>4.0069999999999997</c:v>
                </c:pt>
                <c:pt idx="4263">
                  <c:v>3.7989999999999999</c:v>
                </c:pt>
                <c:pt idx="4264">
                  <c:v>4.26</c:v>
                </c:pt>
                <c:pt idx="4265">
                  <c:v>3.6429999999999998</c:v>
                </c:pt>
                <c:pt idx="4266">
                  <c:v>6.5359999999999996</c:v>
                </c:pt>
                <c:pt idx="4267">
                  <c:v>3.2389999999999999</c:v>
                </c:pt>
                <c:pt idx="4268">
                  <c:v>4.2910000000000004</c:v>
                </c:pt>
                <c:pt idx="4269">
                  <c:v>4.0039999999999996</c:v>
                </c:pt>
                <c:pt idx="4270">
                  <c:v>4.0720000000000001</c:v>
                </c:pt>
                <c:pt idx="4271">
                  <c:v>4.1150000000000002</c:v>
                </c:pt>
                <c:pt idx="4272">
                  <c:v>3.847</c:v>
                </c:pt>
                <c:pt idx="4273">
                  <c:v>4.516</c:v>
                </c:pt>
                <c:pt idx="4274">
                  <c:v>3.8319999999999999</c:v>
                </c:pt>
                <c:pt idx="4275">
                  <c:v>6.7880000000000003</c:v>
                </c:pt>
                <c:pt idx="4276">
                  <c:v>3.819</c:v>
                </c:pt>
                <c:pt idx="4277">
                  <c:v>4.1040000000000001</c:v>
                </c:pt>
                <c:pt idx="4278">
                  <c:v>4.2709999999999999</c:v>
                </c:pt>
                <c:pt idx="4279">
                  <c:v>3.9119999999999999</c:v>
                </c:pt>
                <c:pt idx="4280">
                  <c:v>4.2839999999999998</c:v>
                </c:pt>
                <c:pt idx="4281">
                  <c:v>3.859</c:v>
                </c:pt>
                <c:pt idx="4282">
                  <c:v>5.9950000000000001</c:v>
                </c:pt>
                <c:pt idx="4283">
                  <c:v>3.427</c:v>
                </c:pt>
                <c:pt idx="4284">
                  <c:v>4.468</c:v>
                </c:pt>
                <c:pt idx="4285">
                  <c:v>3.6150000000000002</c:v>
                </c:pt>
                <c:pt idx="4286">
                  <c:v>4.5599999999999996</c:v>
                </c:pt>
                <c:pt idx="4287">
                  <c:v>3.7109999999999999</c:v>
                </c:pt>
                <c:pt idx="4288">
                  <c:v>4.2110000000000003</c:v>
                </c:pt>
                <c:pt idx="4289">
                  <c:v>3.907</c:v>
                </c:pt>
                <c:pt idx="4290">
                  <c:v>3.6589999999999998</c:v>
                </c:pt>
                <c:pt idx="4291">
                  <c:v>4.2830000000000004</c:v>
                </c:pt>
                <c:pt idx="4292">
                  <c:v>3.8319999999999999</c:v>
                </c:pt>
                <c:pt idx="4293">
                  <c:v>4.5990000000000002</c:v>
                </c:pt>
                <c:pt idx="4294">
                  <c:v>3.536</c:v>
                </c:pt>
                <c:pt idx="4295">
                  <c:v>4.4349999999999996</c:v>
                </c:pt>
                <c:pt idx="4296">
                  <c:v>3.7309999999999999</c:v>
                </c:pt>
                <c:pt idx="4297">
                  <c:v>4.1749999999999998</c:v>
                </c:pt>
                <c:pt idx="4298">
                  <c:v>4.4240000000000004</c:v>
                </c:pt>
                <c:pt idx="4299">
                  <c:v>3.8039999999999998</c:v>
                </c:pt>
                <c:pt idx="4300">
                  <c:v>4.18</c:v>
                </c:pt>
                <c:pt idx="4301">
                  <c:v>3.9910000000000001</c:v>
                </c:pt>
                <c:pt idx="4302">
                  <c:v>6.452</c:v>
                </c:pt>
                <c:pt idx="4303">
                  <c:v>3.42</c:v>
                </c:pt>
                <c:pt idx="4304">
                  <c:v>4.2519999999999998</c:v>
                </c:pt>
                <c:pt idx="4305">
                  <c:v>3.847</c:v>
                </c:pt>
                <c:pt idx="4306">
                  <c:v>4.1669999999999998</c:v>
                </c:pt>
                <c:pt idx="4307">
                  <c:v>4.2389999999999999</c:v>
                </c:pt>
                <c:pt idx="4308">
                  <c:v>3.867</c:v>
                </c:pt>
                <c:pt idx="4309">
                  <c:v>4.5270000000000001</c:v>
                </c:pt>
                <c:pt idx="4310">
                  <c:v>3.8959999999999999</c:v>
                </c:pt>
                <c:pt idx="4311">
                  <c:v>4.423</c:v>
                </c:pt>
                <c:pt idx="4312">
                  <c:v>3.9350000000000001</c:v>
                </c:pt>
                <c:pt idx="4313">
                  <c:v>6.86</c:v>
                </c:pt>
                <c:pt idx="4314">
                  <c:v>3.7240000000000002</c:v>
                </c:pt>
                <c:pt idx="4315">
                  <c:v>3.7519999999999998</c:v>
                </c:pt>
                <c:pt idx="4316">
                  <c:v>4.548</c:v>
                </c:pt>
                <c:pt idx="4317">
                  <c:v>3.8039999999999998</c:v>
                </c:pt>
                <c:pt idx="4318">
                  <c:v>4.3840000000000003</c:v>
                </c:pt>
                <c:pt idx="4319">
                  <c:v>3.879</c:v>
                </c:pt>
                <c:pt idx="4320">
                  <c:v>7.0789999999999997</c:v>
                </c:pt>
                <c:pt idx="4321">
                  <c:v>3.92</c:v>
                </c:pt>
                <c:pt idx="4322">
                  <c:v>3.536</c:v>
                </c:pt>
                <c:pt idx="4323">
                  <c:v>4.9240000000000004</c:v>
                </c:pt>
                <c:pt idx="4324">
                  <c:v>3.7719999999999998</c:v>
                </c:pt>
                <c:pt idx="4325">
                  <c:v>4.375</c:v>
                </c:pt>
                <c:pt idx="4326">
                  <c:v>3.8069999999999999</c:v>
                </c:pt>
                <c:pt idx="4327">
                  <c:v>3.927</c:v>
                </c:pt>
                <c:pt idx="4328">
                  <c:v>4.4039999999999999</c:v>
                </c:pt>
                <c:pt idx="4329">
                  <c:v>3.915</c:v>
                </c:pt>
                <c:pt idx="4330">
                  <c:v>4.3470000000000004</c:v>
                </c:pt>
                <c:pt idx="4331">
                  <c:v>3.7989999999999999</c:v>
                </c:pt>
                <c:pt idx="4332">
                  <c:v>6.7549999999999999</c:v>
                </c:pt>
                <c:pt idx="4333">
                  <c:v>3.38</c:v>
                </c:pt>
                <c:pt idx="4334">
                  <c:v>4.18</c:v>
                </c:pt>
                <c:pt idx="4335">
                  <c:v>3.8959999999999999</c:v>
                </c:pt>
                <c:pt idx="4336">
                  <c:v>4.0149999999999997</c:v>
                </c:pt>
                <c:pt idx="4337">
                  <c:v>4.2519999999999998</c:v>
                </c:pt>
                <c:pt idx="4338">
                  <c:v>3.78</c:v>
                </c:pt>
                <c:pt idx="4339">
                  <c:v>4.4119999999999999</c:v>
                </c:pt>
                <c:pt idx="4340">
                  <c:v>3.8239999999999998</c:v>
                </c:pt>
                <c:pt idx="4341">
                  <c:v>6.8360000000000003</c:v>
                </c:pt>
                <c:pt idx="4342">
                  <c:v>3.3069999999999999</c:v>
                </c:pt>
                <c:pt idx="4343">
                  <c:v>4.319</c:v>
                </c:pt>
                <c:pt idx="4344">
                  <c:v>4.2910000000000004</c:v>
                </c:pt>
                <c:pt idx="4345">
                  <c:v>3.9159999999999999</c:v>
                </c:pt>
                <c:pt idx="4346">
                  <c:v>4.3280000000000003</c:v>
                </c:pt>
                <c:pt idx="4347">
                  <c:v>3.9630000000000001</c:v>
                </c:pt>
                <c:pt idx="4348">
                  <c:v>4.1029999999999998</c:v>
                </c:pt>
                <c:pt idx="4349">
                  <c:v>3.4319999999999999</c:v>
                </c:pt>
                <c:pt idx="4350">
                  <c:v>4.2279999999999998</c:v>
                </c:pt>
                <c:pt idx="4351">
                  <c:v>3.8439999999999999</c:v>
                </c:pt>
                <c:pt idx="4352">
                  <c:v>4.7519999999999998</c:v>
                </c:pt>
                <c:pt idx="4353">
                  <c:v>3.6640000000000001</c:v>
                </c:pt>
                <c:pt idx="4354">
                  <c:v>4.4320000000000004</c:v>
                </c:pt>
                <c:pt idx="4355">
                  <c:v>3.9319999999999999</c:v>
                </c:pt>
                <c:pt idx="4356">
                  <c:v>4.2309999999999999</c:v>
                </c:pt>
                <c:pt idx="4357">
                  <c:v>4.1310000000000002</c:v>
                </c:pt>
                <c:pt idx="4358">
                  <c:v>4.048</c:v>
                </c:pt>
                <c:pt idx="4359">
                  <c:v>4.7880000000000003</c:v>
                </c:pt>
                <c:pt idx="4360">
                  <c:v>3.996</c:v>
                </c:pt>
                <c:pt idx="4361">
                  <c:v>4.6109999999999998</c:v>
                </c:pt>
                <c:pt idx="4362">
                  <c:v>3.988</c:v>
                </c:pt>
                <c:pt idx="4363">
                  <c:v>7.2519999999999998</c:v>
                </c:pt>
                <c:pt idx="4364">
                  <c:v>3.6389999999999998</c:v>
                </c:pt>
                <c:pt idx="4365">
                  <c:v>4.5999999999999996</c:v>
                </c:pt>
                <c:pt idx="4366">
                  <c:v>3.6949999999999998</c:v>
                </c:pt>
                <c:pt idx="4367">
                  <c:v>4.6029999999999998</c:v>
                </c:pt>
                <c:pt idx="4368">
                  <c:v>3.8879999999999999</c:v>
                </c:pt>
                <c:pt idx="4369">
                  <c:v>4.2919999999999998</c:v>
                </c:pt>
                <c:pt idx="4370">
                  <c:v>4.2110000000000003</c:v>
                </c:pt>
                <c:pt idx="4371">
                  <c:v>4.2469999999999999</c:v>
                </c:pt>
                <c:pt idx="4372">
                  <c:v>4.556</c:v>
                </c:pt>
                <c:pt idx="4373">
                  <c:v>4.0750000000000002</c:v>
                </c:pt>
                <c:pt idx="4374">
                  <c:v>4.423</c:v>
                </c:pt>
                <c:pt idx="4375">
                  <c:v>4.0030000000000001</c:v>
                </c:pt>
                <c:pt idx="4376">
                  <c:v>7.0279999999999996</c:v>
                </c:pt>
                <c:pt idx="4377">
                  <c:v>3.5430000000000001</c:v>
                </c:pt>
                <c:pt idx="4378">
                  <c:v>4.399</c:v>
                </c:pt>
                <c:pt idx="4379">
                  <c:v>3.9710000000000001</c:v>
                </c:pt>
                <c:pt idx="4380">
                  <c:v>4.3150000000000004</c:v>
                </c:pt>
                <c:pt idx="4381">
                  <c:v>4.2</c:v>
                </c:pt>
                <c:pt idx="4382">
                  <c:v>3.9510000000000001</c:v>
                </c:pt>
                <c:pt idx="4383">
                  <c:v>5.0190000000000001</c:v>
                </c:pt>
                <c:pt idx="4384">
                  <c:v>3.9550000000000001</c:v>
                </c:pt>
                <c:pt idx="4385">
                  <c:v>4.84</c:v>
                </c:pt>
                <c:pt idx="4386">
                  <c:v>4.0229999999999997</c:v>
                </c:pt>
                <c:pt idx="4387">
                  <c:v>4.407</c:v>
                </c:pt>
                <c:pt idx="4388">
                  <c:v>4.0919999999999996</c:v>
                </c:pt>
                <c:pt idx="4389">
                  <c:v>4.3559999999999999</c:v>
                </c:pt>
                <c:pt idx="4390">
                  <c:v>4.4669999999999996</c:v>
                </c:pt>
                <c:pt idx="4391">
                  <c:v>4.0359999999999996</c:v>
                </c:pt>
                <c:pt idx="4392">
                  <c:v>4.9119999999999999</c:v>
                </c:pt>
                <c:pt idx="4393">
                  <c:v>4.0430000000000001</c:v>
                </c:pt>
                <c:pt idx="4394">
                  <c:v>4.5590000000000002</c:v>
                </c:pt>
                <c:pt idx="4395">
                  <c:v>3.988</c:v>
                </c:pt>
                <c:pt idx="4396">
                  <c:v>7.0119999999999996</c:v>
                </c:pt>
                <c:pt idx="4397">
                  <c:v>3.536</c:v>
                </c:pt>
                <c:pt idx="4398">
                  <c:v>4.6230000000000002</c:v>
                </c:pt>
                <c:pt idx="4399">
                  <c:v>3.7589999999999999</c:v>
                </c:pt>
                <c:pt idx="4400">
                  <c:v>4.367</c:v>
                </c:pt>
                <c:pt idx="4401">
                  <c:v>4.3360000000000003</c:v>
                </c:pt>
                <c:pt idx="4402">
                  <c:v>3.944</c:v>
                </c:pt>
                <c:pt idx="4403">
                  <c:v>4.3600000000000003</c:v>
                </c:pt>
                <c:pt idx="4404">
                  <c:v>4.0640000000000001</c:v>
                </c:pt>
                <c:pt idx="4405">
                  <c:v>6.4269999999999996</c:v>
                </c:pt>
                <c:pt idx="4406">
                  <c:v>3.7559999999999998</c:v>
                </c:pt>
                <c:pt idx="4407">
                  <c:v>4.4349999999999996</c:v>
                </c:pt>
                <c:pt idx="4408">
                  <c:v>3.915</c:v>
                </c:pt>
                <c:pt idx="4409">
                  <c:v>4.7469999999999999</c:v>
                </c:pt>
                <c:pt idx="4410">
                  <c:v>3.7360000000000002</c:v>
                </c:pt>
                <c:pt idx="4411">
                  <c:v>4.6440000000000001</c:v>
                </c:pt>
                <c:pt idx="4412">
                  <c:v>3.9950000000000001</c:v>
                </c:pt>
                <c:pt idx="4413">
                  <c:v>4.4269999999999996</c:v>
                </c:pt>
                <c:pt idx="4414">
                  <c:v>4.0670000000000002</c:v>
                </c:pt>
                <c:pt idx="4415">
                  <c:v>4.399</c:v>
                </c:pt>
                <c:pt idx="4416">
                  <c:v>4.5640000000000001</c:v>
                </c:pt>
                <c:pt idx="4417">
                  <c:v>3.9950000000000001</c:v>
                </c:pt>
                <c:pt idx="4418">
                  <c:v>4.4560000000000004</c:v>
                </c:pt>
                <c:pt idx="4419">
                  <c:v>4.1710000000000003</c:v>
                </c:pt>
                <c:pt idx="4420">
                  <c:v>6.4349999999999996</c:v>
                </c:pt>
                <c:pt idx="4421">
                  <c:v>3.5720000000000001</c:v>
                </c:pt>
                <c:pt idx="4422">
                  <c:v>4.532</c:v>
                </c:pt>
                <c:pt idx="4423">
                  <c:v>3.8159999999999998</c:v>
                </c:pt>
                <c:pt idx="4424">
                  <c:v>4.5830000000000002</c:v>
                </c:pt>
                <c:pt idx="4425">
                  <c:v>3.9710000000000001</c:v>
                </c:pt>
                <c:pt idx="4426">
                  <c:v>4.5670000000000002</c:v>
                </c:pt>
                <c:pt idx="4427">
                  <c:v>4.0030000000000001</c:v>
                </c:pt>
                <c:pt idx="4428">
                  <c:v>4.532</c:v>
                </c:pt>
                <c:pt idx="4429">
                  <c:v>4.3719999999999999</c:v>
                </c:pt>
                <c:pt idx="4430">
                  <c:v>4.359</c:v>
                </c:pt>
                <c:pt idx="4431">
                  <c:v>4.351</c:v>
                </c:pt>
                <c:pt idx="4432">
                  <c:v>4.0039999999999996</c:v>
                </c:pt>
                <c:pt idx="4433">
                  <c:v>5.0309999999999997</c:v>
                </c:pt>
                <c:pt idx="4434">
                  <c:v>4.0039999999999996</c:v>
                </c:pt>
                <c:pt idx="4435">
                  <c:v>4.9119999999999999</c:v>
                </c:pt>
                <c:pt idx="4436">
                  <c:v>4.0750000000000002</c:v>
                </c:pt>
                <c:pt idx="4437">
                  <c:v>7.3470000000000004</c:v>
                </c:pt>
                <c:pt idx="4438">
                  <c:v>3.7709999999999999</c:v>
                </c:pt>
                <c:pt idx="4439">
                  <c:v>4.62</c:v>
                </c:pt>
                <c:pt idx="4440">
                  <c:v>3.9</c:v>
                </c:pt>
                <c:pt idx="4441">
                  <c:v>4.8760000000000003</c:v>
                </c:pt>
                <c:pt idx="4442">
                  <c:v>3.94</c:v>
                </c:pt>
                <c:pt idx="4443">
                  <c:v>5.0069999999999997</c:v>
                </c:pt>
                <c:pt idx="4444">
                  <c:v>3.8079999999999998</c:v>
                </c:pt>
                <c:pt idx="4445">
                  <c:v>4.7510000000000003</c:v>
                </c:pt>
                <c:pt idx="4446">
                  <c:v>3.855</c:v>
                </c:pt>
                <c:pt idx="4447">
                  <c:v>4.6950000000000003</c:v>
                </c:pt>
                <c:pt idx="4448">
                  <c:v>3.9630000000000001</c:v>
                </c:pt>
                <c:pt idx="4449">
                  <c:v>4.4080000000000004</c:v>
                </c:pt>
                <c:pt idx="4450">
                  <c:v>4.1639999999999997</c:v>
                </c:pt>
                <c:pt idx="4451">
                  <c:v>4.3319999999999999</c:v>
                </c:pt>
                <c:pt idx="4452">
                  <c:v>4.5750000000000002</c:v>
                </c:pt>
                <c:pt idx="4453">
                  <c:v>4.0469999999999997</c:v>
                </c:pt>
                <c:pt idx="4454">
                  <c:v>4.5069999999999997</c:v>
                </c:pt>
                <c:pt idx="4455">
                  <c:v>4.2030000000000003</c:v>
                </c:pt>
                <c:pt idx="4456">
                  <c:v>6.6840000000000002</c:v>
                </c:pt>
                <c:pt idx="4457">
                  <c:v>3.72</c:v>
                </c:pt>
                <c:pt idx="4458">
                  <c:v>4.6989999999999998</c:v>
                </c:pt>
                <c:pt idx="4459">
                  <c:v>3.972</c:v>
                </c:pt>
                <c:pt idx="4460">
                  <c:v>4.7110000000000003</c:v>
                </c:pt>
                <c:pt idx="4461">
                  <c:v>3.859</c:v>
                </c:pt>
                <c:pt idx="4462">
                  <c:v>4.827</c:v>
                </c:pt>
                <c:pt idx="4463">
                  <c:v>4.0039999999999996</c:v>
                </c:pt>
                <c:pt idx="4464">
                  <c:v>4.9470000000000001</c:v>
                </c:pt>
                <c:pt idx="4465">
                  <c:v>3.9790000000000001</c:v>
                </c:pt>
                <c:pt idx="4466">
                  <c:v>4.835</c:v>
                </c:pt>
                <c:pt idx="4467">
                  <c:v>4.0759999999999996</c:v>
                </c:pt>
                <c:pt idx="4468">
                  <c:v>4.7590000000000003</c:v>
                </c:pt>
                <c:pt idx="4469">
                  <c:v>3.851</c:v>
                </c:pt>
                <c:pt idx="4470">
                  <c:v>4.7750000000000004</c:v>
                </c:pt>
                <c:pt idx="4471">
                  <c:v>4.1310000000000002</c:v>
                </c:pt>
                <c:pt idx="4472">
                  <c:v>5.0030000000000001</c:v>
                </c:pt>
                <c:pt idx="4473">
                  <c:v>3.907</c:v>
                </c:pt>
                <c:pt idx="4474">
                  <c:v>4.6280000000000001</c:v>
                </c:pt>
                <c:pt idx="4475">
                  <c:v>4.1559999999999997</c:v>
                </c:pt>
                <c:pt idx="4476">
                  <c:v>4.4320000000000004</c:v>
                </c:pt>
                <c:pt idx="4477">
                  <c:v>4.5149999999999997</c:v>
                </c:pt>
                <c:pt idx="4478">
                  <c:v>4.0720000000000001</c:v>
                </c:pt>
                <c:pt idx="4479">
                  <c:v>4.5229999999999997</c:v>
                </c:pt>
                <c:pt idx="4480">
                  <c:v>7.18</c:v>
                </c:pt>
                <c:pt idx="4481">
                  <c:v>5.1310000000000002</c:v>
                </c:pt>
                <c:pt idx="4482">
                  <c:v>3.9159999999999999</c:v>
                </c:pt>
                <c:pt idx="4483">
                  <c:v>4.7910000000000004</c:v>
                </c:pt>
                <c:pt idx="4484">
                  <c:v>4.2629999999999999</c:v>
                </c:pt>
                <c:pt idx="4485">
                  <c:v>6.9630000000000001</c:v>
                </c:pt>
                <c:pt idx="4486">
                  <c:v>3.8069999999999999</c:v>
                </c:pt>
                <c:pt idx="4487">
                  <c:v>4.5720000000000001</c:v>
                </c:pt>
                <c:pt idx="4488">
                  <c:v>3.956</c:v>
                </c:pt>
                <c:pt idx="4489">
                  <c:v>4.8239999999999998</c:v>
                </c:pt>
                <c:pt idx="4490">
                  <c:v>3.9950000000000001</c:v>
                </c:pt>
                <c:pt idx="4491">
                  <c:v>4.9039999999999999</c:v>
                </c:pt>
                <c:pt idx="4492">
                  <c:v>3.992</c:v>
                </c:pt>
                <c:pt idx="4493">
                  <c:v>4.92</c:v>
                </c:pt>
                <c:pt idx="4494">
                  <c:v>3.9750000000000001</c:v>
                </c:pt>
                <c:pt idx="4495">
                  <c:v>4.827</c:v>
                </c:pt>
                <c:pt idx="4496">
                  <c:v>4.1639999999999997</c:v>
                </c:pt>
                <c:pt idx="4497">
                  <c:v>4.76</c:v>
                </c:pt>
                <c:pt idx="4498">
                  <c:v>3.9710000000000001</c:v>
                </c:pt>
                <c:pt idx="4499">
                  <c:v>4.8470000000000004</c:v>
                </c:pt>
                <c:pt idx="4500">
                  <c:v>4.1440000000000001</c:v>
                </c:pt>
                <c:pt idx="4501">
                  <c:v>5.0199999999999996</c:v>
                </c:pt>
                <c:pt idx="4502">
                  <c:v>4.024</c:v>
                </c:pt>
                <c:pt idx="4503">
                  <c:v>4.8630000000000004</c:v>
                </c:pt>
                <c:pt idx="4504">
                  <c:v>4.2480000000000002</c:v>
                </c:pt>
                <c:pt idx="4505">
                  <c:v>4.7990000000000004</c:v>
                </c:pt>
                <c:pt idx="4506">
                  <c:v>3.8759999999999999</c:v>
                </c:pt>
                <c:pt idx="4507">
                  <c:v>5.1189999999999998</c:v>
                </c:pt>
                <c:pt idx="4508">
                  <c:v>4.1079999999999997</c:v>
                </c:pt>
                <c:pt idx="4509">
                  <c:v>4.9630000000000001</c:v>
                </c:pt>
                <c:pt idx="4510">
                  <c:v>3.9350000000000001</c:v>
                </c:pt>
                <c:pt idx="4511">
                  <c:v>4.8959999999999999</c:v>
                </c:pt>
                <c:pt idx="4512">
                  <c:v>4.1230000000000002</c:v>
                </c:pt>
                <c:pt idx="4513">
                  <c:v>4.7160000000000002</c:v>
                </c:pt>
                <c:pt idx="4514">
                  <c:v>3.976</c:v>
                </c:pt>
                <c:pt idx="4515">
                  <c:v>4.8520000000000003</c:v>
                </c:pt>
                <c:pt idx="4516">
                  <c:v>4.2720000000000002</c:v>
                </c:pt>
                <c:pt idx="4517">
                  <c:v>4.8760000000000003</c:v>
                </c:pt>
                <c:pt idx="4518">
                  <c:v>4.0910000000000002</c:v>
                </c:pt>
                <c:pt idx="4519">
                  <c:v>4.9349999999999996</c:v>
                </c:pt>
                <c:pt idx="4520">
                  <c:v>4.1109999999999998</c:v>
                </c:pt>
                <c:pt idx="4521">
                  <c:v>4.8470000000000004</c:v>
                </c:pt>
                <c:pt idx="4522">
                  <c:v>3.9710000000000001</c:v>
                </c:pt>
                <c:pt idx="4523">
                  <c:v>4.8070000000000004</c:v>
                </c:pt>
                <c:pt idx="4524">
                  <c:v>4.1989999999999998</c:v>
                </c:pt>
                <c:pt idx="4525">
                  <c:v>4.9240000000000004</c:v>
                </c:pt>
                <c:pt idx="4526">
                  <c:v>4.0359999999999996</c:v>
                </c:pt>
                <c:pt idx="4527">
                  <c:v>4.9109999999999996</c:v>
                </c:pt>
                <c:pt idx="4528">
                  <c:v>4.2309999999999999</c:v>
                </c:pt>
                <c:pt idx="4529">
                  <c:v>4.9749999999999996</c:v>
                </c:pt>
                <c:pt idx="4530">
                  <c:v>4.0199999999999996</c:v>
                </c:pt>
                <c:pt idx="4531">
                  <c:v>4.7679999999999998</c:v>
                </c:pt>
                <c:pt idx="4532">
                  <c:v>4.2160000000000002</c:v>
                </c:pt>
                <c:pt idx="4533">
                  <c:v>4.827</c:v>
                </c:pt>
                <c:pt idx="4534">
                  <c:v>4.0839999999999996</c:v>
                </c:pt>
                <c:pt idx="4535">
                  <c:v>4.9560000000000004</c:v>
                </c:pt>
                <c:pt idx="4536">
                  <c:v>4.1150000000000002</c:v>
                </c:pt>
                <c:pt idx="4537">
                  <c:v>4.859</c:v>
                </c:pt>
                <c:pt idx="4538">
                  <c:v>4.0599999999999996</c:v>
                </c:pt>
                <c:pt idx="4539">
                  <c:v>4.9320000000000004</c:v>
                </c:pt>
                <c:pt idx="4540">
                  <c:v>4.2350000000000003</c:v>
                </c:pt>
                <c:pt idx="4541">
                  <c:v>4.9429999999999996</c:v>
                </c:pt>
                <c:pt idx="4542">
                  <c:v>4.1440000000000001</c:v>
                </c:pt>
                <c:pt idx="4543">
                  <c:v>4.9039999999999999</c:v>
                </c:pt>
                <c:pt idx="4544">
                  <c:v>4.2350000000000003</c:v>
                </c:pt>
                <c:pt idx="4545">
                  <c:v>4.88</c:v>
                </c:pt>
                <c:pt idx="4546">
                  <c:v>4.0869999999999997</c:v>
                </c:pt>
                <c:pt idx="4547">
                  <c:v>4.9870000000000001</c:v>
                </c:pt>
                <c:pt idx="4548">
                  <c:v>4.2</c:v>
                </c:pt>
                <c:pt idx="4549">
                  <c:v>4.944</c:v>
                </c:pt>
                <c:pt idx="4550">
                  <c:v>4.1399999999999997</c:v>
                </c:pt>
                <c:pt idx="4551">
                  <c:v>4.9589999999999996</c:v>
                </c:pt>
                <c:pt idx="4552">
                  <c:v>4.26</c:v>
                </c:pt>
                <c:pt idx="4553">
                  <c:v>5</c:v>
                </c:pt>
                <c:pt idx="4554">
                  <c:v>4.024</c:v>
                </c:pt>
                <c:pt idx="4555">
                  <c:v>4.9950000000000001</c:v>
                </c:pt>
                <c:pt idx="4556">
                  <c:v>4.32</c:v>
                </c:pt>
                <c:pt idx="4557">
                  <c:v>4.88</c:v>
                </c:pt>
                <c:pt idx="4558">
                  <c:v>4.2</c:v>
                </c:pt>
                <c:pt idx="4559">
                  <c:v>4.819</c:v>
                </c:pt>
                <c:pt idx="4560">
                  <c:v>4.32</c:v>
                </c:pt>
                <c:pt idx="4561">
                  <c:v>4.6719999999999997</c:v>
                </c:pt>
                <c:pt idx="4562">
                  <c:v>4.1230000000000002</c:v>
                </c:pt>
                <c:pt idx="4563">
                  <c:v>4.6950000000000003</c:v>
                </c:pt>
                <c:pt idx="4564">
                  <c:v>4.2910000000000004</c:v>
                </c:pt>
                <c:pt idx="4565">
                  <c:v>4.4560000000000004</c:v>
                </c:pt>
                <c:pt idx="4566">
                  <c:v>4.2629999999999999</c:v>
                </c:pt>
                <c:pt idx="4567">
                  <c:v>5.2469999999999999</c:v>
                </c:pt>
                <c:pt idx="4568">
                  <c:v>4.3959999999999999</c:v>
                </c:pt>
                <c:pt idx="4569">
                  <c:v>5.0869999999999997</c:v>
                </c:pt>
                <c:pt idx="4570">
                  <c:v>4.46</c:v>
                </c:pt>
                <c:pt idx="4571">
                  <c:v>7.0549999999999997</c:v>
                </c:pt>
                <c:pt idx="4572">
                  <c:v>3.9510000000000001</c:v>
                </c:pt>
                <c:pt idx="4573">
                  <c:v>4.6669999999999998</c:v>
                </c:pt>
                <c:pt idx="4574">
                  <c:v>4.1150000000000002</c:v>
                </c:pt>
                <c:pt idx="4575">
                  <c:v>4.8470000000000004</c:v>
                </c:pt>
                <c:pt idx="4576">
                  <c:v>3.984</c:v>
                </c:pt>
                <c:pt idx="4577">
                  <c:v>4.9630000000000001</c:v>
                </c:pt>
                <c:pt idx="4578">
                  <c:v>4.1390000000000002</c:v>
                </c:pt>
                <c:pt idx="4579">
                  <c:v>4.9509999999999996</c:v>
                </c:pt>
                <c:pt idx="4580">
                  <c:v>4.4240000000000004</c:v>
                </c:pt>
                <c:pt idx="4581">
                  <c:v>4.3710000000000004</c:v>
                </c:pt>
                <c:pt idx="4582">
                  <c:v>4.827</c:v>
                </c:pt>
                <c:pt idx="4583">
                  <c:v>4.2679999999999998</c:v>
                </c:pt>
                <c:pt idx="4584">
                  <c:v>4.819</c:v>
                </c:pt>
                <c:pt idx="4585">
                  <c:v>4.1520000000000001</c:v>
                </c:pt>
                <c:pt idx="4586">
                  <c:v>7.6280000000000001</c:v>
                </c:pt>
                <c:pt idx="4587">
                  <c:v>3.9790000000000001</c:v>
                </c:pt>
                <c:pt idx="4588">
                  <c:v>5.0720000000000001</c:v>
                </c:pt>
                <c:pt idx="4589">
                  <c:v>3.9359999999999999</c:v>
                </c:pt>
                <c:pt idx="4590">
                  <c:v>4.8040000000000003</c:v>
                </c:pt>
                <c:pt idx="4591">
                  <c:v>4.2910000000000004</c:v>
                </c:pt>
                <c:pt idx="4592">
                  <c:v>4.7</c:v>
                </c:pt>
                <c:pt idx="4593">
                  <c:v>4.5830000000000002</c:v>
                </c:pt>
                <c:pt idx="4594">
                  <c:v>4.4429999999999996</c:v>
                </c:pt>
                <c:pt idx="4595">
                  <c:v>5.1559999999999997</c:v>
                </c:pt>
                <c:pt idx="4596">
                  <c:v>4.3869999999999996</c:v>
                </c:pt>
                <c:pt idx="4597">
                  <c:v>4.968</c:v>
                </c:pt>
                <c:pt idx="4598">
                  <c:v>4.3360000000000003</c:v>
                </c:pt>
                <c:pt idx="4599">
                  <c:v>7.4119999999999999</c:v>
                </c:pt>
                <c:pt idx="4600">
                  <c:v>3.819</c:v>
                </c:pt>
                <c:pt idx="4601">
                  <c:v>4.5110000000000001</c:v>
                </c:pt>
                <c:pt idx="4602">
                  <c:v>4.4039999999999999</c:v>
                </c:pt>
                <c:pt idx="4603">
                  <c:v>4.5949999999999998</c:v>
                </c:pt>
                <c:pt idx="4604">
                  <c:v>5.0949999999999998</c:v>
                </c:pt>
                <c:pt idx="4605">
                  <c:v>4.2830000000000004</c:v>
                </c:pt>
                <c:pt idx="4606">
                  <c:v>5.0119999999999996</c:v>
                </c:pt>
                <c:pt idx="4607">
                  <c:v>4.2469999999999999</c:v>
                </c:pt>
                <c:pt idx="4608">
                  <c:v>7.7469999999999999</c:v>
                </c:pt>
                <c:pt idx="4609">
                  <c:v>3.9750000000000001</c:v>
                </c:pt>
                <c:pt idx="4610">
                  <c:v>4.6520000000000001</c:v>
                </c:pt>
                <c:pt idx="4611">
                  <c:v>4.6559999999999997</c:v>
                </c:pt>
                <c:pt idx="4612">
                  <c:v>4.431</c:v>
                </c:pt>
                <c:pt idx="4613">
                  <c:v>5.2080000000000002</c:v>
                </c:pt>
                <c:pt idx="4614">
                  <c:v>4.3109999999999999</c:v>
                </c:pt>
                <c:pt idx="4615">
                  <c:v>5.1109999999999998</c:v>
                </c:pt>
                <c:pt idx="4616">
                  <c:v>4.4349999999999996</c:v>
                </c:pt>
                <c:pt idx="4617">
                  <c:v>7.6040000000000001</c:v>
                </c:pt>
                <c:pt idx="4618">
                  <c:v>3.9830000000000001</c:v>
                </c:pt>
                <c:pt idx="4619">
                  <c:v>4.6269999999999998</c:v>
                </c:pt>
                <c:pt idx="4620">
                  <c:v>4.548</c:v>
                </c:pt>
                <c:pt idx="4621">
                  <c:v>4.6230000000000002</c:v>
                </c:pt>
                <c:pt idx="4622">
                  <c:v>4.9509999999999996</c:v>
                </c:pt>
                <c:pt idx="4623">
                  <c:v>4.3280000000000003</c:v>
                </c:pt>
                <c:pt idx="4624">
                  <c:v>4.7709999999999999</c:v>
                </c:pt>
                <c:pt idx="4625">
                  <c:v>4.28</c:v>
                </c:pt>
                <c:pt idx="4626">
                  <c:v>7.7080000000000002</c:v>
                </c:pt>
                <c:pt idx="4627">
                  <c:v>4.0119999999999996</c:v>
                </c:pt>
                <c:pt idx="4628">
                  <c:v>4.6520000000000001</c:v>
                </c:pt>
                <c:pt idx="4629">
                  <c:v>4.484</c:v>
                </c:pt>
                <c:pt idx="4630">
                  <c:v>4.4269999999999996</c:v>
                </c:pt>
                <c:pt idx="4631">
                  <c:v>5.0670000000000002</c:v>
                </c:pt>
                <c:pt idx="4632">
                  <c:v>4.2679999999999998</c:v>
                </c:pt>
                <c:pt idx="4633">
                  <c:v>5.0110000000000001</c:v>
                </c:pt>
                <c:pt idx="4634">
                  <c:v>4.26</c:v>
                </c:pt>
                <c:pt idx="4635">
                  <c:v>8.0280000000000005</c:v>
                </c:pt>
                <c:pt idx="4636">
                  <c:v>4.0919999999999996</c:v>
                </c:pt>
                <c:pt idx="4637">
                  <c:v>4.5</c:v>
                </c:pt>
                <c:pt idx="4638">
                  <c:v>4.8230000000000004</c:v>
                </c:pt>
                <c:pt idx="4639">
                  <c:v>4.4429999999999996</c:v>
                </c:pt>
                <c:pt idx="4640">
                  <c:v>4.7430000000000003</c:v>
                </c:pt>
                <c:pt idx="4641">
                  <c:v>4.407</c:v>
                </c:pt>
                <c:pt idx="4642">
                  <c:v>6.7469999999999999</c:v>
                </c:pt>
                <c:pt idx="4643">
                  <c:v>4.2190000000000003</c:v>
                </c:pt>
                <c:pt idx="4644">
                  <c:v>4.7160000000000002</c:v>
                </c:pt>
                <c:pt idx="4645">
                  <c:v>4.1760000000000002</c:v>
                </c:pt>
                <c:pt idx="4646">
                  <c:v>4.8789999999999996</c:v>
                </c:pt>
                <c:pt idx="4647">
                  <c:v>4.3840000000000003</c:v>
                </c:pt>
                <c:pt idx="4648">
                  <c:v>4.992</c:v>
                </c:pt>
                <c:pt idx="4649">
                  <c:v>4.0119999999999996</c:v>
                </c:pt>
                <c:pt idx="4650">
                  <c:v>5.1589999999999998</c:v>
                </c:pt>
                <c:pt idx="4651">
                  <c:v>4.2430000000000003</c:v>
                </c:pt>
                <c:pt idx="4652">
                  <c:v>4.8120000000000003</c:v>
                </c:pt>
                <c:pt idx="4653">
                  <c:v>4.4480000000000004</c:v>
                </c:pt>
                <c:pt idx="4654">
                  <c:v>4.8</c:v>
                </c:pt>
                <c:pt idx="4655">
                  <c:v>5.0720000000000001</c:v>
                </c:pt>
                <c:pt idx="4656">
                  <c:v>4.351</c:v>
                </c:pt>
                <c:pt idx="4657">
                  <c:v>4.5640000000000001</c:v>
                </c:pt>
                <c:pt idx="4658">
                  <c:v>4.444</c:v>
                </c:pt>
                <c:pt idx="4659">
                  <c:v>7.1989999999999998</c:v>
                </c:pt>
                <c:pt idx="4660">
                  <c:v>3.879</c:v>
                </c:pt>
                <c:pt idx="4661">
                  <c:v>5.0309999999999997</c:v>
                </c:pt>
                <c:pt idx="4662">
                  <c:v>4.1520000000000001</c:v>
                </c:pt>
                <c:pt idx="4663">
                  <c:v>4.9119999999999999</c:v>
                </c:pt>
                <c:pt idx="4664">
                  <c:v>4.3760000000000003</c:v>
                </c:pt>
                <c:pt idx="4665">
                  <c:v>4.875</c:v>
                </c:pt>
                <c:pt idx="4666">
                  <c:v>4.7080000000000002</c:v>
                </c:pt>
                <c:pt idx="4667">
                  <c:v>4.54</c:v>
                </c:pt>
                <c:pt idx="4668">
                  <c:v>5.2439999999999998</c:v>
                </c:pt>
                <c:pt idx="4669">
                  <c:v>4.431</c:v>
                </c:pt>
                <c:pt idx="4670">
                  <c:v>4.992</c:v>
                </c:pt>
                <c:pt idx="4671">
                  <c:v>4.2830000000000004</c:v>
                </c:pt>
                <c:pt idx="4672">
                  <c:v>7.5359999999999996</c:v>
                </c:pt>
                <c:pt idx="4673">
                  <c:v>4.3109999999999999</c:v>
                </c:pt>
                <c:pt idx="4674">
                  <c:v>4.3109999999999999</c:v>
                </c:pt>
                <c:pt idx="4675">
                  <c:v>5.1429999999999998</c:v>
                </c:pt>
                <c:pt idx="4676">
                  <c:v>4.431</c:v>
                </c:pt>
                <c:pt idx="4677">
                  <c:v>4.8</c:v>
                </c:pt>
                <c:pt idx="4678">
                  <c:v>4.3959999999999999</c:v>
                </c:pt>
                <c:pt idx="4679">
                  <c:v>7.9039999999999999</c:v>
                </c:pt>
                <c:pt idx="4680">
                  <c:v>3.927</c:v>
                </c:pt>
                <c:pt idx="4681">
                  <c:v>5.1589999999999998</c:v>
                </c:pt>
                <c:pt idx="4682">
                  <c:v>4.2240000000000002</c:v>
                </c:pt>
                <c:pt idx="4683">
                  <c:v>5.2640000000000002</c:v>
                </c:pt>
                <c:pt idx="4684">
                  <c:v>4.4509999999999996</c:v>
                </c:pt>
                <c:pt idx="4685">
                  <c:v>5.0279999999999996</c:v>
                </c:pt>
                <c:pt idx="4686">
                  <c:v>4.5789999999999997</c:v>
                </c:pt>
                <c:pt idx="4687">
                  <c:v>4.7880000000000003</c:v>
                </c:pt>
                <c:pt idx="4688">
                  <c:v>5.0640000000000001</c:v>
                </c:pt>
                <c:pt idx="4689">
                  <c:v>4.4560000000000004</c:v>
                </c:pt>
                <c:pt idx="4690">
                  <c:v>4.8239999999999998</c:v>
                </c:pt>
                <c:pt idx="4691">
                  <c:v>4.5430000000000001</c:v>
                </c:pt>
                <c:pt idx="4692">
                  <c:v>7.4160000000000004</c:v>
                </c:pt>
                <c:pt idx="4693">
                  <c:v>4.0190000000000001</c:v>
                </c:pt>
                <c:pt idx="4694">
                  <c:v>5.1589999999999998</c:v>
                </c:pt>
                <c:pt idx="4695">
                  <c:v>4.0359999999999996</c:v>
                </c:pt>
                <c:pt idx="4696">
                  <c:v>5.0119999999999996</c:v>
                </c:pt>
                <c:pt idx="4697">
                  <c:v>4.492</c:v>
                </c:pt>
                <c:pt idx="4698">
                  <c:v>4.7960000000000003</c:v>
                </c:pt>
                <c:pt idx="4699">
                  <c:v>4.8959999999999999</c:v>
                </c:pt>
                <c:pt idx="4700">
                  <c:v>4.492</c:v>
                </c:pt>
                <c:pt idx="4701">
                  <c:v>5.5149999999999997</c:v>
                </c:pt>
                <c:pt idx="4702">
                  <c:v>4.5</c:v>
                </c:pt>
                <c:pt idx="4703">
                  <c:v>5.3109999999999999</c:v>
                </c:pt>
                <c:pt idx="4704">
                  <c:v>4.4630000000000001</c:v>
                </c:pt>
                <c:pt idx="4705">
                  <c:v>7.9480000000000004</c:v>
                </c:pt>
                <c:pt idx="4706">
                  <c:v>3.9630000000000001</c:v>
                </c:pt>
                <c:pt idx="4707">
                  <c:v>4.8470000000000004</c:v>
                </c:pt>
                <c:pt idx="4708">
                  <c:v>4.6189999999999998</c:v>
                </c:pt>
                <c:pt idx="4709">
                  <c:v>4.8109999999999999</c:v>
                </c:pt>
                <c:pt idx="4710">
                  <c:v>5.1319999999999997</c:v>
                </c:pt>
                <c:pt idx="4711">
                  <c:v>4.4029999999999996</c:v>
                </c:pt>
                <c:pt idx="4712">
                  <c:v>5.0110000000000001</c:v>
                </c:pt>
                <c:pt idx="4713">
                  <c:v>4.5309999999999997</c:v>
                </c:pt>
                <c:pt idx="4714">
                  <c:v>4.6920000000000002</c:v>
                </c:pt>
                <c:pt idx="4715">
                  <c:v>3.976</c:v>
                </c:pt>
                <c:pt idx="4716">
                  <c:v>4.976</c:v>
                </c:pt>
                <c:pt idx="4717">
                  <c:v>4.4429999999999996</c:v>
                </c:pt>
                <c:pt idx="4718">
                  <c:v>4.78</c:v>
                </c:pt>
                <c:pt idx="4719">
                  <c:v>4.2350000000000003</c:v>
                </c:pt>
                <c:pt idx="4720">
                  <c:v>5.0839999999999996</c:v>
                </c:pt>
                <c:pt idx="4721">
                  <c:v>4.3280000000000003</c:v>
                </c:pt>
                <c:pt idx="4722">
                  <c:v>4.8680000000000003</c:v>
                </c:pt>
                <c:pt idx="4723">
                  <c:v>4.5430000000000001</c:v>
                </c:pt>
                <c:pt idx="4724">
                  <c:v>4.9710000000000001</c:v>
                </c:pt>
                <c:pt idx="4725">
                  <c:v>4.2960000000000003</c:v>
                </c:pt>
                <c:pt idx="4726">
                  <c:v>4.5359999999999996</c:v>
                </c:pt>
                <c:pt idx="4727">
                  <c:v>4.5599999999999996</c:v>
                </c:pt>
                <c:pt idx="4728">
                  <c:v>4.9400000000000004</c:v>
                </c:pt>
                <c:pt idx="4729">
                  <c:v>4.3470000000000004</c:v>
                </c:pt>
                <c:pt idx="4730">
                  <c:v>5.327</c:v>
                </c:pt>
                <c:pt idx="4731">
                  <c:v>4.5949999999999998</c:v>
                </c:pt>
                <c:pt idx="4732">
                  <c:v>4.9119999999999999</c:v>
                </c:pt>
                <c:pt idx="4733">
                  <c:v>4.524</c:v>
                </c:pt>
                <c:pt idx="4734">
                  <c:v>7.36</c:v>
                </c:pt>
                <c:pt idx="4735">
                  <c:v>4.2679999999999998</c:v>
                </c:pt>
                <c:pt idx="4736">
                  <c:v>5.0549999999999997</c:v>
                </c:pt>
                <c:pt idx="4737">
                  <c:v>4.2880000000000003</c:v>
                </c:pt>
                <c:pt idx="4738">
                  <c:v>5.12</c:v>
                </c:pt>
                <c:pt idx="4739">
                  <c:v>4.4080000000000004</c:v>
                </c:pt>
                <c:pt idx="4740">
                  <c:v>5.5910000000000002</c:v>
                </c:pt>
                <c:pt idx="4741">
                  <c:v>4.22</c:v>
                </c:pt>
                <c:pt idx="4742">
                  <c:v>5.484</c:v>
                </c:pt>
                <c:pt idx="4743">
                  <c:v>4.4080000000000004</c:v>
                </c:pt>
                <c:pt idx="4744">
                  <c:v>5.3239999999999998</c:v>
                </c:pt>
                <c:pt idx="4745">
                  <c:v>4.3869999999999996</c:v>
                </c:pt>
                <c:pt idx="4746">
                  <c:v>5.0359999999999996</c:v>
                </c:pt>
                <c:pt idx="4747">
                  <c:v>4.4630000000000001</c:v>
                </c:pt>
                <c:pt idx="4748">
                  <c:v>4.968</c:v>
                </c:pt>
                <c:pt idx="4749">
                  <c:v>4.92</c:v>
                </c:pt>
                <c:pt idx="4750">
                  <c:v>4.5359999999999996</c:v>
                </c:pt>
                <c:pt idx="4751">
                  <c:v>4.976</c:v>
                </c:pt>
                <c:pt idx="4752">
                  <c:v>6.92</c:v>
                </c:pt>
                <c:pt idx="4753">
                  <c:v>4.7830000000000004</c:v>
                </c:pt>
                <c:pt idx="4754">
                  <c:v>4.0720000000000001</c:v>
                </c:pt>
                <c:pt idx="4755">
                  <c:v>4.92</c:v>
                </c:pt>
                <c:pt idx="4756">
                  <c:v>4.6319999999999997</c:v>
                </c:pt>
                <c:pt idx="4757">
                  <c:v>5.6150000000000002</c:v>
                </c:pt>
                <c:pt idx="4758">
                  <c:v>4.4509999999999996</c:v>
                </c:pt>
                <c:pt idx="4759">
                  <c:v>5.0869999999999997</c:v>
                </c:pt>
                <c:pt idx="4760">
                  <c:v>4.6840000000000002</c:v>
                </c:pt>
                <c:pt idx="4761">
                  <c:v>7.4630000000000001</c:v>
                </c:pt>
                <c:pt idx="4762">
                  <c:v>4.0510000000000002</c:v>
                </c:pt>
                <c:pt idx="4763">
                  <c:v>5.3040000000000003</c:v>
                </c:pt>
                <c:pt idx="4764">
                  <c:v>4.5149999999999997</c:v>
                </c:pt>
                <c:pt idx="4765">
                  <c:v>5.1550000000000002</c:v>
                </c:pt>
                <c:pt idx="4766">
                  <c:v>4.2519999999999998</c:v>
                </c:pt>
                <c:pt idx="4767">
                  <c:v>5.4509999999999996</c:v>
                </c:pt>
                <c:pt idx="4768">
                  <c:v>4.4470000000000001</c:v>
                </c:pt>
                <c:pt idx="4769">
                  <c:v>5.1950000000000003</c:v>
                </c:pt>
                <c:pt idx="4770">
                  <c:v>4.4039999999999999</c:v>
                </c:pt>
                <c:pt idx="4771">
                  <c:v>5.5</c:v>
                </c:pt>
                <c:pt idx="4772">
                  <c:v>4.6189999999999998</c:v>
                </c:pt>
                <c:pt idx="4773">
                  <c:v>5.34</c:v>
                </c:pt>
                <c:pt idx="4774">
                  <c:v>4.2960000000000003</c:v>
                </c:pt>
                <c:pt idx="4775">
                  <c:v>5.52</c:v>
                </c:pt>
                <c:pt idx="4776">
                  <c:v>4.5199999999999996</c:v>
                </c:pt>
                <c:pt idx="4777">
                  <c:v>5.3390000000000004</c:v>
                </c:pt>
                <c:pt idx="4778">
                  <c:v>4.3630000000000004</c:v>
                </c:pt>
                <c:pt idx="4779">
                  <c:v>5.2880000000000003</c:v>
                </c:pt>
                <c:pt idx="4780">
                  <c:v>4.2919999999999998</c:v>
                </c:pt>
                <c:pt idx="4781">
                  <c:v>5.1520000000000001</c:v>
                </c:pt>
                <c:pt idx="4782">
                  <c:v>4.46</c:v>
                </c:pt>
                <c:pt idx="4783">
                  <c:v>5.0789999999999997</c:v>
                </c:pt>
                <c:pt idx="4784">
                  <c:v>4.7190000000000003</c:v>
                </c:pt>
                <c:pt idx="4785">
                  <c:v>5.12</c:v>
                </c:pt>
                <c:pt idx="4786">
                  <c:v>5.0720000000000001</c:v>
                </c:pt>
                <c:pt idx="4787">
                  <c:v>4.8630000000000004</c:v>
                </c:pt>
                <c:pt idx="4788">
                  <c:v>5.4710000000000001</c:v>
                </c:pt>
                <c:pt idx="4789">
                  <c:v>4.5750000000000002</c:v>
                </c:pt>
                <c:pt idx="4790">
                  <c:v>5.1310000000000002</c:v>
                </c:pt>
                <c:pt idx="4791">
                  <c:v>4.6269999999999998</c:v>
                </c:pt>
                <c:pt idx="4792">
                  <c:v>7.7240000000000002</c:v>
                </c:pt>
                <c:pt idx="4793">
                  <c:v>4.1360000000000001</c:v>
                </c:pt>
                <c:pt idx="4794">
                  <c:v>5.34</c:v>
                </c:pt>
                <c:pt idx="4795">
                  <c:v>4.42</c:v>
                </c:pt>
                <c:pt idx="4796">
                  <c:v>5.375</c:v>
                </c:pt>
                <c:pt idx="4797">
                  <c:v>4.28</c:v>
                </c:pt>
                <c:pt idx="4798">
                  <c:v>5.3440000000000003</c:v>
                </c:pt>
                <c:pt idx="4799">
                  <c:v>4.6029999999999998</c:v>
                </c:pt>
                <c:pt idx="4800">
                  <c:v>5.42</c:v>
                </c:pt>
                <c:pt idx="4801">
                  <c:v>4.3440000000000003</c:v>
                </c:pt>
                <c:pt idx="4802">
                  <c:v>5.3470000000000004</c:v>
                </c:pt>
                <c:pt idx="4803">
                  <c:v>4.6120000000000001</c:v>
                </c:pt>
                <c:pt idx="4804">
                  <c:v>5.3550000000000004</c:v>
                </c:pt>
                <c:pt idx="4805">
                  <c:v>4.4710000000000001</c:v>
                </c:pt>
                <c:pt idx="4806">
                  <c:v>5.3150000000000004</c:v>
                </c:pt>
                <c:pt idx="4807">
                  <c:v>4.7309999999999999</c:v>
                </c:pt>
                <c:pt idx="4808">
                  <c:v>5.4560000000000004</c:v>
                </c:pt>
                <c:pt idx="4809">
                  <c:v>4.4349999999999996</c:v>
                </c:pt>
                <c:pt idx="4810">
                  <c:v>5.2880000000000003</c:v>
                </c:pt>
                <c:pt idx="4811">
                  <c:v>4.5510000000000002</c:v>
                </c:pt>
                <c:pt idx="4812">
                  <c:v>5.5389999999999997</c:v>
                </c:pt>
                <c:pt idx="4813">
                  <c:v>4.3760000000000003</c:v>
                </c:pt>
                <c:pt idx="4814">
                  <c:v>5.44</c:v>
                </c:pt>
                <c:pt idx="4815">
                  <c:v>4.6120000000000001</c:v>
                </c:pt>
                <c:pt idx="4816">
                  <c:v>5.343</c:v>
                </c:pt>
                <c:pt idx="4817">
                  <c:v>4.3550000000000004</c:v>
                </c:pt>
                <c:pt idx="4818">
                  <c:v>5.5670000000000002</c:v>
                </c:pt>
                <c:pt idx="4819">
                  <c:v>4.492</c:v>
                </c:pt>
                <c:pt idx="4820">
                  <c:v>5.5789999999999997</c:v>
                </c:pt>
                <c:pt idx="4821">
                  <c:v>4.3789999999999996</c:v>
                </c:pt>
                <c:pt idx="4822">
                  <c:v>5.4630000000000001</c:v>
                </c:pt>
                <c:pt idx="4823">
                  <c:v>4.5359999999999996</c:v>
                </c:pt>
                <c:pt idx="4824">
                  <c:v>5.6989999999999998</c:v>
                </c:pt>
                <c:pt idx="4825">
                  <c:v>4.4870000000000001</c:v>
                </c:pt>
                <c:pt idx="4826">
                  <c:v>5.4630000000000001</c:v>
                </c:pt>
                <c:pt idx="4827">
                  <c:v>4.5279999999999996</c:v>
                </c:pt>
                <c:pt idx="4828">
                  <c:v>5.3959999999999999</c:v>
                </c:pt>
                <c:pt idx="4829">
                  <c:v>4.5</c:v>
                </c:pt>
                <c:pt idx="4830">
                  <c:v>5.4790000000000001</c:v>
                </c:pt>
                <c:pt idx="4831">
                  <c:v>4.46</c:v>
                </c:pt>
                <c:pt idx="4832">
                  <c:v>5.4790000000000001</c:v>
                </c:pt>
                <c:pt idx="4833">
                  <c:v>4.6440000000000001</c:v>
                </c:pt>
                <c:pt idx="4834">
                  <c:v>5.3789999999999996</c:v>
                </c:pt>
                <c:pt idx="4835">
                  <c:v>4.5119999999999996</c:v>
                </c:pt>
                <c:pt idx="4836">
                  <c:v>5.5</c:v>
                </c:pt>
                <c:pt idx="4837">
                  <c:v>4.7110000000000003</c:v>
                </c:pt>
                <c:pt idx="4838">
                  <c:v>5.3109999999999999</c:v>
                </c:pt>
                <c:pt idx="4839">
                  <c:v>4.4950000000000001</c:v>
                </c:pt>
                <c:pt idx="4840">
                  <c:v>5.4269999999999996</c:v>
                </c:pt>
                <c:pt idx="4841">
                  <c:v>4.6440000000000001</c:v>
                </c:pt>
                <c:pt idx="4842">
                  <c:v>5.34</c:v>
                </c:pt>
                <c:pt idx="4843">
                  <c:v>4.3869999999999996</c:v>
                </c:pt>
                <c:pt idx="4844">
                  <c:v>5.42</c:v>
                </c:pt>
                <c:pt idx="4845">
                  <c:v>4.7240000000000002</c:v>
                </c:pt>
                <c:pt idx="4846">
                  <c:v>5.34</c:v>
                </c:pt>
                <c:pt idx="4847">
                  <c:v>4.524</c:v>
                </c:pt>
                <c:pt idx="4848">
                  <c:v>5.2919999999999998</c:v>
                </c:pt>
                <c:pt idx="4849">
                  <c:v>4.6230000000000002</c:v>
                </c:pt>
                <c:pt idx="4850">
                  <c:v>5.468</c:v>
                </c:pt>
                <c:pt idx="4851">
                  <c:v>4.3869999999999996</c:v>
                </c:pt>
                <c:pt idx="4852">
                  <c:v>5.6349999999999998</c:v>
                </c:pt>
                <c:pt idx="4853">
                  <c:v>4.5469999999999997</c:v>
                </c:pt>
                <c:pt idx="4854">
                  <c:v>5.6520000000000001</c:v>
                </c:pt>
                <c:pt idx="4855">
                  <c:v>4.4039999999999999</c:v>
                </c:pt>
                <c:pt idx="4856">
                  <c:v>5.3869999999999996</c:v>
                </c:pt>
                <c:pt idx="4857">
                  <c:v>4.6669999999999998</c:v>
                </c:pt>
                <c:pt idx="4858">
                  <c:v>5.359</c:v>
                </c:pt>
                <c:pt idx="4859">
                  <c:v>4.4720000000000004</c:v>
                </c:pt>
                <c:pt idx="4860">
                  <c:v>5.4790000000000001</c:v>
                </c:pt>
                <c:pt idx="4861">
                  <c:v>4.6319999999999997</c:v>
                </c:pt>
                <c:pt idx="4862">
                  <c:v>5.3710000000000004</c:v>
                </c:pt>
                <c:pt idx="4863">
                  <c:v>4.4119999999999999</c:v>
                </c:pt>
                <c:pt idx="4864">
                  <c:v>5.4269999999999996</c:v>
                </c:pt>
                <c:pt idx="4865">
                  <c:v>4.6109999999999998</c:v>
                </c:pt>
                <c:pt idx="4866">
                  <c:v>5.2880000000000003</c:v>
                </c:pt>
                <c:pt idx="4867">
                  <c:v>4.5750000000000002</c:v>
                </c:pt>
                <c:pt idx="4868">
                  <c:v>5.4950000000000001</c:v>
                </c:pt>
                <c:pt idx="4869">
                  <c:v>4.5510000000000002</c:v>
                </c:pt>
                <c:pt idx="4870">
                  <c:v>5.468</c:v>
                </c:pt>
                <c:pt idx="4871">
                  <c:v>4.6840000000000002</c:v>
                </c:pt>
                <c:pt idx="4872">
                  <c:v>5.5030000000000001</c:v>
                </c:pt>
                <c:pt idx="4873">
                  <c:v>4.6269999999999998</c:v>
                </c:pt>
                <c:pt idx="4874">
                  <c:v>5.5279999999999996</c:v>
                </c:pt>
                <c:pt idx="4875">
                  <c:v>4.7</c:v>
                </c:pt>
                <c:pt idx="4876">
                  <c:v>5.492</c:v>
                </c:pt>
                <c:pt idx="4877">
                  <c:v>4.5720000000000001</c:v>
                </c:pt>
                <c:pt idx="4878">
                  <c:v>5.6639999999999997</c:v>
                </c:pt>
                <c:pt idx="4879">
                  <c:v>4.6920000000000002</c:v>
                </c:pt>
                <c:pt idx="4880">
                  <c:v>5.6230000000000002</c:v>
                </c:pt>
                <c:pt idx="4881">
                  <c:v>4.6189999999999998</c:v>
                </c:pt>
                <c:pt idx="4882">
                  <c:v>5.2679999999999998</c:v>
                </c:pt>
                <c:pt idx="4883">
                  <c:v>4.5999999999999996</c:v>
                </c:pt>
                <c:pt idx="4884">
                  <c:v>5.3239999999999998</c:v>
                </c:pt>
                <c:pt idx="4885">
                  <c:v>4.5839999999999996</c:v>
                </c:pt>
                <c:pt idx="4886">
                  <c:v>5.4080000000000004</c:v>
                </c:pt>
                <c:pt idx="4887">
                  <c:v>4.9000000000000004</c:v>
                </c:pt>
                <c:pt idx="4888">
                  <c:v>5.3550000000000004</c:v>
                </c:pt>
                <c:pt idx="4889">
                  <c:v>4.5510000000000002</c:v>
                </c:pt>
                <c:pt idx="4890">
                  <c:v>5.6029999999999998</c:v>
                </c:pt>
                <c:pt idx="4891">
                  <c:v>4.7080000000000002</c:v>
                </c:pt>
                <c:pt idx="4892">
                  <c:v>5.4829999999999997</c:v>
                </c:pt>
                <c:pt idx="4893">
                  <c:v>4.68</c:v>
                </c:pt>
                <c:pt idx="4894">
                  <c:v>5.5789999999999997</c:v>
                </c:pt>
                <c:pt idx="4895">
                  <c:v>4.84</c:v>
                </c:pt>
                <c:pt idx="4896">
                  <c:v>5.2469999999999999</c:v>
                </c:pt>
                <c:pt idx="4897">
                  <c:v>4.7110000000000003</c:v>
                </c:pt>
                <c:pt idx="4898">
                  <c:v>5.3239999999999998</c:v>
                </c:pt>
                <c:pt idx="4899">
                  <c:v>4.891</c:v>
                </c:pt>
                <c:pt idx="4900">
                  <c:v>5.1390000000000002</c:v>
                </c:pt>
                <c:pt idx="4901">
                  <c:v>4.7110000000000003</c:v>
                </c:pt>
                <c:pt idx="4902">
                  <c:v>5.72</c:v>
                </c:pt>
                <c:pt idx="4903">
                  <c:v>4.7560000000000002</c:v>
                </c:pt>
                <c:pt idx="4904">
                  <c:v>5.38</c:v>
                </c:pt>
                <c:pt idx="4905">
                  <c:v>5.0110000000000001</c:v>
                </c:pt>
                <c:pt idx="4906">
                  <c:v>8.2789999999999999</c:v>
                </c:pt>
                <c:pt idx="4907">
                  <c:v>4.3760000000000003</c:v>
                </c:pt>
                <c:pt idx="4908">
                  <c:v>5.5149999999999997</c:v>
                </c:pt>
                <c:pt idx="4909">
                  <c:v>4.54</c:v>
                </c:pt>
                <c:pt idx="4910">
                  <c:v>5.5039999999999996</c:v>
                </c:pt>
                <c:pt idx="4911">
                  <c:v>4.5039999999999996</c:v>
                </c:pt>
                <c:pt idx="4912">
                  <c:v>5.8440000000000003</c:v>
                </c:pt>
                <c:pt idx="4913">
                  <c:v>4.6109999999999998</c:v>
                </c:pt>
                <c:pt idx="4914">
                  <c:v>5.5720000000000001</c:v>
                </c:pt>
                <c:pt idx="4915">
                  <c:v>4.4390000000000001</c:v>
                </c:pt>
                <c:pt idx="4916">
                  <c:v>5.6239999999999997</c:v>
                </c:pt>
                <c:pt idx="4917">
                  <c:v>4.7240000000000002</c:v>
                </c:pt>
                <c:pt idx="4918">
                  <c:v>5.3630000000000004</c:v>
                </c:pt>
                <c:pt idx="4919">
                  <c:v>5.0510000000000002</c:v>
                </c:pt>
                <c:pt idx="4920">
                  <c:v>4.9630000000000001</c:v>
                </c:pt>
                <c:pt idx="4921">
                  <c:v>6.1520000000000001</c:v>
                </c:pt>
                <c:pt idx="4922">
                  <c:v>4.8239999999999998</c:v>
                </c:pt>
                <c:pt idx="4923">
                  <c:v>5.3959999999999999</c:v>
                </c:pt>
                <c:pt idx="4924">
                  <c:v>4.7830000000000004</c:v>
                </c:pt>
                <c:pt idx="4925">
                  <c:v>8.5869999999999997</c:v>
                </c:pt>
                <c:pt idx="4926">
                  <c:v>4.6070000000000002</c:v>
                </c:pt>
                <c:pt idx="4927">
                  <c:v>4.9320000000000004</c:v>
                </c:pt>
                <c:pt idx="4928">
                  <c:v>5.0830000000000002</c:v>
                </c:pt>
                <c:pt idx="4929">
                  <c:v>4.7519999999999998</c:v>
                </c:pt>
                <c:pt idx="4930">
                  <c:v>5.2469999999999999</c:v>
                </c:pt>
                <c:pt idx="4931">
                  <c:v>4.7679999999999998</c:v>
                </c:pt>
                <c:pt idx="4932">
                  <c:v>7.8879999999999999</c:v>
                </c:pt>
                <c:pt idx="4933">
                  <c:v>4.1509999999999998</c:v>
                </c:pt>
                <c:pt idx="4934">
                  <c:v>5.835</c:v>
                </c:pt>
                <c:pt idx="4935">
                  <c:v>4.5</c:v>
                </c:pt>
                <c:pt idx="4936">
                  <c:v>5.4720000000000004</c:v>
                </c:pt>
                <c:pt idx="4937">
                  <c:v>4.7560000000000002</c:v>
                </c:pt>
                <c:pt idx="4938">
                  <c:v>5.2469999999999999</c:v>
                </c:pt>
                <c:pt idx="4939">
                  <c:v>5.5309999999999997</c:v>
                </c:pt>
                <c:pt idx="4940">
                  <c:v>4.6509999999999998</c:v>
                </c:pt>
                <c:pt idx="4941">
                  <c:v>5.5190000000000001</c:v>
                </c:pt>
                <c:pt idx="4942">
                  <c:v>4.9349999999999996</c:v>
                </c:pt>
                <c:pt idx="4943">
                  <c:v>8.7829999999999995</c:v>
                </c:pt>
                <c:pt idx="4944">
                  <c:v>4.335</c:v>
                </c:pt>
                <c:pt idx="4945">
                  <c:v>5.468</c:v>
                </c:pt>
                <c:pt idx="4946">
                  <c:v>4.8239999999999998</c:v>
                </c:pt>
                <c:pt idx="4947">
                  <c:v>5.54</c:v>
                </c:pt>
                <c:pt idx="4948">
                  <c:v>4.8159999999999998</c:v>
                </c:pt>
                <c:pt idx="4949">
                  <c:v>5.1509999999999998</c:v>
                </c:pt>
                <c:pt idx="4950">
                  <c:v>5.5279999999999996</c:v>
                </c:pt>
                <c:pt idx="4951">
                  <c:v>4.9560000000000004</c:v>
                </c:pt>
                <c:pt idx="4952">
                  <c:v>5.5720000000000001</c:v>
                </c:pt>
                <c:pt idx="4953">
                  <c:v>4.8150000000000004</c:v>
                </c:pt>
                <c:pt idx="4954">
                  <c:v>8.0190000000000001</c:v>
                </c:pt>
                <c:pt idx="4955">
                  <c:v>4.6909999999999998</c:v>
                </c:pt>
                <c:pt idx="4956">
                  <c:v>5.7549999999999999</c:v>
                </c:pt>
                <c:pt idx="4957">
                  <c:v>4.4269999999999996</c:v>
                </c:pt>
                <c:pt idx="4958">
                  <c:v>5.7309999999999999</c:v>
                </c:pt>
                <c:pt idx="4959">
                  <c:v>4.819</c:v>
                </c:pt>
                <c:pt idx="4960">
                  <c:v>5.4039999999999999</c:v>
                </c:pt>
                <c:pt idx="4961">
                  <c:v>4.9480000000000004</c:v>
                </c:pt>
                <c:pt idx="4962">
                  <c:v>5.1680000000000001</c:v>
                </c:pt>
                <c:pt idx="4963">
                  <c:v>5.5759999999999996</c:v>
                </c:pt>
                <c:pt idx="4964">
                  <c:v>4.851</c:v>
                </c:pt>
                <c:pt idx="4965">
                  <c:v>5.431</c:v>
                </c:pt>
                <c:pt idx="4966">
                  <c:v>4.8869999999999996</c:v>
                </c:pt>
                <c:pt idx="4967">
                  <c:v>8.6359999999999992</c:v>
                </c:pt>
                <c:pt idx="4968">
                  <c:v>4.2880000000000003</c:v>
                </c:pt>
                <c:pt idx="4969">
                  <c:v>5.6749999999999998</c:v>
                </c:pt>
                <c:pt idx="4970">
                  <c:v>4.84</c:v>
                </c:pt>
                <c:pt idx="4971">
                  <c:v>5.8840000000000003</c:v>
                </c:pt>
                <c:pt idx="4972">
                  <c:v>4.4710000000000001</c:v>
                </c:pt>
                <c:pt idx="4973">
                  <c:v>5.6230000000000002</c:v>
                </c:pt>
                <c:pt idx="4974">
                  <c:v>4.867</c:v>
                </c:pt>
                <c:pt idx="4975">
                  <c:v>5.391</c:v>
                </c:pt>
                <c:pt idx="4976">
                  <c:v>4.9480000000000004</c:v>
                </c:pt>
                <c:pt idx="4977">
                  <c:v>4.968</c:v>
                </c:pt>
                <c:pt idx="4978">
                  <c:v>5.84</c:v>
                </c:pt>
                <c:pt idx="4979">
                  <c:v>4.9039999999999999</c:v>
                </c:pt>
                <c:pt idx="4980">
                  <c:v>5.851</c:v>
                </c:pt>
                <c:pt idx="4981">
                  <c:v>4.8840000000000003</c:v>
                </c:pt>
                <c:pt idx="4982">
                  <c:v>8.6839999999999993</c:v>
                </c:pt>
                <c:pt idx="4983">
                  <c:v>5.1120000000000001</c:v>
                </c:pt>
                <c:pt idx="4984">
                  <c:v>4.8440000000000003</c:v>
                </c:pt>
                <c:pt idx="4985">
                  <c:v>5.6310000000000002</c:v>
                </c:pt>
                <c:pt idx="4986">
                  <c:v>4.8760000000000003</c:v>
                </c:pt>
                <c:pt idx="4987">
                  <c:v>5.7069999999999999</c:v>
                </c:pt>
                <c:pt idx="4988">
                  <c:v>5.056</c:v>
                </c:pt>
                <c:pt idx="4989">
                  <c:v>8.1270000000000007</c:v>
                </c:pt>
                <c:pt idx="4990">
                  <c:v>4.2439999999999998</c:v>
                </c:pt>
                <c:pt idx="4991">
                  <c:v>5.7229999999999999</c:v>
                </c:pt>
                <c:pt idx="4992">
                  <c:v>4.923</c:v>
                </c:pt>
                <c:pt idx="4993">
                  <c:v>5.9269999999999996</c:v>
                </c:pt>
                <c:pt idx="4994">
                  <c:v>4.5949999999999998</c:v>
                </c:pt>
                <c:pt idx="4995">
                  <c:v>5.6150000000000002</c:v>
                </c:pt>
                <c:pt idx="4996">
                  <c:v>4.78</c:v>
                </c:pt>
                <c:pt idx="4997">
                  <c:v>5.4550000000000001</c:v>
                </c:pt>
                <c:pt idx="4998">
                  <c:v>5.0110000000000001</c:v>
                </c:pt>
                <c:pt idx="4999">
                  <c:v>4.92</c:v>
                </c:pt>
              </c:numCache>
            </c:numRef>
          </c:yVal>
          <c:smooth val="0"/>
          <c:extLst>
            <c:ext xmlns:c16="http://schemas.microsoft.com/office/drawing/2014/chart" uri="{C3380CC4-5D6E-409C-BE32-E72D297353CC}">
              <c16:uniqueId val="{00000000-F71D-418C-8EA7-8DBD8D18025B}"/>
            </c:ext>
          </c:extLst>
        </c:ser>
        <c:dLbls>
          <c:showLegendKey val="0"/>
          <c:showVal val="0"/>
          <c:showCatName val="0"/>
          <c:showSerName val="0"/>
          <c:showPercent val="0"/>
          <c:showBubbleSize val="0"/>
        </c:dLbls>
        <c:axId val="759580831"/>
        <c:axId val="755858575"/>
      </c:scatterChart>
      <c:valAx>
        <c:axId val="75958083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 binders (also = # rewrites)</a:t>
                </a:r>
              </a:p>
            </c:rich>
          </c:tx>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5858575"/>
        <c:crosses val="autoZero"/>
        <c:crossBetween val="midCat"/>
      </c:valAx>
      <c:valAx>
        <c:axId val="755858575"/>
        <c:scaling>
          <c:orientation val="minMax"/>
          <c:max val="6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time (s)</a:t>
                </a:r>
              </a:p>
            </c:rich>
          </c:tx>
          <c:overlay val="0"/>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9580831"/>
        <c:crosses val="autoZero"/>
        <c:crossBetween val="midCat"/>
      </c:valAx>
      <c:spPr>
        <a:noFill/>
        <a:ln>
          <a:noFill/>
        </a:ln>
        <a:effectLst/>
      </c:spPr>
    </c:plotArea>
    <c:legend>
      <c:legendPos val="r"/>
      <c:legendEntry>
        <c:idx val="4"/>
        <c:delete val="1"/>
      </c:legendEntry>
      <c:legendEntry>
        <c:idx val="5"/>
        <c:delete val="1"/>
      </c:legendEntry>
      <c:legendEntry>
        <c:idx val="6"/>
        <c:delete val="1"/>
      </c:legendEntry>
      <c:layout>
        <c:manualLayout>
          <c:xMode val="edge"/>
          <c:yMode val="edge"/>
          <c:x val="0.66468517590921716"/>
          <c:y val="3.3885877276946974E-2"/>
          <c:w val="0.32150027243276519"/>
          <c:h val="0.48672095584875347"/>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8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Time Spent</a:t>
            </a:r>
          </a:p>
        </c:rich>
      </c:tx>
      <c:layout>
        <c:manualLayout>
          <c:xMode val="edge"/>
          <c:yMode val="edge"/>
          <c:x val="0.13322219488188977"/>
          <c:y val="0.1056835944265789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Time Spent in my PhD</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DB6-49DA-ABCD-9FB264E4944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DB6-49DA-ABCD-9FB264E4944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DB6-49DA-ABCD-9FB264E4944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DB6-49DA-ABCD-9FB264E4944E}"/>
              </c:ext>
            </c:extLst>
          </c:dPt>
          <c:dLbls>
            <c:dLbl>
              <c:idx val="0"/>
              <c:layout>
                <c:manualLayout>
                  <c:x val="2.3080502618332069E-2"/>
                  <c:y val="-3.1404894861474048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5DB6-49DA-ABCD-9FB264E4944E}"/>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Performance engineering
(working around slowness in Coq)</c:v>
                </c:pt>
                <c:pt idx="1">
                  <c:v>Coding new things</c:v>
                </c:pt>
                <c:pt idx="2">
                  <c:v>Misc</c:v>
                </c:pt>
                <c:pt idx="3">
                  <c:v>Discovering interesting new things</c:v>
                </c:pt>
              </c:strCache>
            </c:strRef>
          </c:cat>
          <c:val>
            <c:numRef>
              <c:f>Sheet1!$B$2:$B$5</c:f>
              <c:numCache>
                <c:formatCode>General</c:formatCode>
                <c:ptCount val="4"/>
                <c:pt idx="0">
                  <c:v>80</c:v>
                </c:pt>
                <c:pt idx="1">
                  <c:v>15</c:v>
                </c:pt>
                <c:pt idx="2">
                  <c:v>4</c:v>
                </c:pt>
                <c:pt idx="3">
                  <c:v>1</c:v>
                </c:pt>
              </c:numCache>
            </c:numRef>
          </c:val>
          <c:extLst>
            <c:ext xmlns:c16="http://schemas.microsoft.com/office/drawing/2014/chart" uri="{C3380CC4-5D6E-409C-BE32-E72D297353CC}">
              <c16:uniqueId val="{00000008-5DB6-49DA-ABCD-9FB264E4944E}"/>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5832597918013871"/>
          <c:y val="3.1060209468454541E-2"/>
          <c:w val="0.40949383138701867"/>
          <c:h val="0.8768923664162801"/>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A58F2C-1D51-47A3-B91F-F513F8C46BBA}" type="datetimeFigureOut">
              <a:rPr lang="en-US" smtClean="0"/>
              <a:t>11/27/2020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A7D0BD-6505-4A72-9F26-502A737685F5}" type="slidenum">
              <a:rPr lang="en-US" smtClean="0"/>
              <a:t>‹#›</a:t>
            </a:fld>
            <a:endParaRPr lang="en-US"/>
          </a:p>
        </p:txBody>
      </p:sp>
    </p:spTree>
    <p:extLst>
      <p:ext uri="{BB962C8B-B14F-4D97-AF65-F5344CB8AC3E}">
        <p14:creationId xmlns:p14="http://schemas.microsoft.com/office/powerpoint/2010/main" val="2526948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a:t>
            </a:fld>
            <a:endParaRPr lang="en-US"/>
          </a:p>
        </p:txBody>
      </p:sp>
    </p:spTree>
    <p:extLst>
      <p:ext uri="{BB962C8B-B14F-4D97-AF65-F5344CB8AC3E}">
        <p14:creationId xmlns:p14="http://schemas.microsoft.com/office/powerpoint/2010/main" val="2889460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Automating verification means writing a script that uses any needed human ingenuity to generate a proof that the code matches the spec.</a:t>
            </a:r>
          </a:p>
          <a:p>
            <a:r>
              <a:rPr lang="en-US" dirty="0"/>
              <a:t>The computer checks the proof to ensure correctness.</a:t>
            </a:r>
          </a:p>
          <a:p>
            <a:r>
              <a:rPr lang="en-US" dirty="0"/>
              <a:t>TODO: work on graphic</a:t>
            </a:r>
          </a:p>
        </p:txBody>
      </p:sp>
      <p:sp>
        <p:nvSpPr>
          <p:cNvPr id="4" name="Slide Number Placeholder 3"/>
          <p:cNvSpPr>
            <a:spLocks noGrp="1"/>
          </p:cNvSpPr>
          <p:nvPr>
            <p:ph type="sldNum" sz="quarter" idx="5"/>
          </p:nvPr>
        </p:nvSpPr>
        <p:spPr/>
        <p:txBody>
          <a:bodyPr/>
          <a:lstStyle/>
          <a:p>
            <a:fld id="{7FA7D0BD-6505-4A72-9F26-502A737685F5}" type="slidenum">
              <a:rPr lang="en-US" smtClean="0"/>
              <a:t>12</a:t>
            </a:fld>
            <a:endParaRPr lang="en-US"/>
          </a:p>
        </p:txBody>
      </p:sp>
    </p:spTree>
    <p:extLst>
      <p:ext uri="{BB962C8B-B14F-4D97-AF65-F5344CB8AC3E}">
        <p14:creationId xmlns:p14="http://schemas.microsoft.com/office/powerpoint/2010/main" val="21702572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now going to briefly talk about the last piece of context for the big problem of asymptotic performance; that piece is the proof engine.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proof engine lets you declare a goal to prove; issue instructions to make partial progress on proving (interactive; lets you insert ingenuity);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write scripts to automate issuing of instructions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tracks the progress made and where you are; can issue a trail to be checked by a small kernel / TCB</a:t>
            </a:r>
          </a:p>
        </p:txBody>
      </p:sp>
      <p:sp>
        <p:nvSpPr>
          <p:cNvPr id="4" name="Slide Number Placeholder 3"/>
          <p:cNvSpPr>
            <a:spLocks noGrp="1"/>
          </p:cNvSpPr>
          <p:nvPr>
            <p:ph type="sldNum" sz="quarter" idx="5"/>
          </p:nvPr>
        </p:nvSpPr>
        <p:spPr/>
        <p:txBody>
          <a:bodyPr/>
          <a:lstStyle/>
          <a:p>
            <a:fld id="{7FA7D0BD-6505-4A72-9F26-502A737685F5}" type="slidenum">
              <a:rPr lang="en-US" smtClean="0"/>
              <a:t>13</a:t>
            </a:fld>
            <a:endParaRPr lang="en-US"/>
          </a:p>
        </p:txBody>
      </p:sp>
    </p:spTree>
    <p:extLst>
      <p:ext uri="{BB962C8B-B14F-4D97-AF65-F5344CB8AC3E}">
        <p14:creationId xmlns:p14="http://schemas.microsoft.com/office/powerpoint/2010/main" val="3677476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move into the “how” of automating verification, which is where the big problem of asymptotic performance shows up.</a:t>
            </a:r>
          </a:p>
        </p:txBody>
      </p:sp>
      <p:sp>
        <p:nvSpPr>
          <p:cNvPr id="4" name="Slide Number Placeholder 3"/>
          <p:cNvSpPr>
            <a:spLocks noGrp="1"/>
          </p:cNvSpPr>
          <p:nvPr>
            <p:ph type="sldNum" sz="quarter" idx="5"/>
          </p:nvPr>
        </p:nvSpPr>
        <p:spPr/>
        <p:txBody>
          <a:bodyPr/>
          <a:lstStyle/>
          <a:p>
            <a:fld id="{7FA7D0BD-6505-4A72-9F26-502A737685F5}" type="slidenum">
              <a:rPr lang="en-US" smtClean="0"/>
              <a:t>14</a:t>
            </a:fld>
            <a:endParaRPr lang="en-US"/>
          </a:p>
        </p:txBody>
      </p:sp>
    </p:spTree>
    <p:extLst>
      <p:ext uri="{BB962C8B-B14F-4D97-AF65-F5344CB8AC3E}">
        <p14:creationId xmlns:p14="http://schemas.microsoft.com/office/powerpoint/2010/main" val="558206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15</a:t>
            </a:fld>
            <a:endParaRPr lang="en-US"/>
          </a:p>
        </p:txBody>
      </p:sp>
    </p:spTree>
    <p:extLst>
      <p:ext uri="{BB962C8B-B14F-4D97-AF65-F5344CB8AC3E}">
        <p14:creationId xmlns:p14="http://schemas.microsoft.com/office/powerpoint/2010/main" val="780571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Verification should complete in reasonable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justification: Needs to be checkable in time for industry deadlines, in time to be usable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Coq should not run forever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justification: Obvious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16</a:t>
            </a:fld>
            <a:endParaRPr lang="en-US"/>
          </a:p>
        </p:txBody>
      </p:sp>
    </p:spTree>
    <p:extLst>
      <p:ext uri="{BB962C8B-B14F-4D97-AF65-F5344CB8AC3E}">
        <p14:creationId xmlns:p14="http://schemas.microsoft.com/office/powerpoint/2010/main" val="11696081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output artifact is actually pretty cool, and can automatically generate basically verified code on the command line, in seconds (not hours or days or weeks), for given just the prime, the </a:t>
            </a:r>
            <a:r>
              <a:rPr lang="en-US" dirty="0" err="1"/>
              <a:t>bitwidth</a:t>
            </a:r>
            <a:r>
              <a:rPr lang="en-US" dirty="0"/>
              <a:t>, and the name of the high-level algorithm</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17</a:t>
            </a:fld>
            <a:endParaRPr lang="en-US"/>
          </a:p>
        </p:txBody>
      </p:sp>
    </p:spTree>
    <p:extLst>
      <p:ext uri="{BB962C8B-B14F-4D97-AF65-F5344CB8AC3E}">
        <p14:creationId xmlns:p14="http://schemas.microsoft.com/office/powerpoint/2010/main" val="56502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bullets)</a:t>
            </a:r>
          </a:p>
          <a:p>
            <a:r>
              <a:rPr lang="en-US" dirty="0"/>
              <a:t>For example, in an earlier version of fiat-crypto, the automated verification that worked fine on an example of size 2, taking 17 seconds, but on an example of size 17, was projected to take over 4,000 millennia!</a:t>
            </a:r>
          </a:p>
          <a:p>
            <a:r>
              <a:rPr lang="en-US" dirty="0"/>
              <a:t>TODO: dig up numbers and maybe insert plot?</a:t>
            </a:r>
          </a:p>
        </p:txBody>
      </p:sp>
      <p:sp>
        <p:nvSpPr>
          <p:cNvPr id="4" name="Slide Number Placeholder 3"/>
          <p:cNvSpPr>
            <a:spLocks noGrp="1"/>
          </p:cNvSpPr>
          <p:nvPr>
            <p:ph type="sldNum" sz="quarter" idx="5"/>
          </p:nvPr>
        </p:nvSpPr>
        <p:spPr/>
        <p:txBody>
          <a:bodyPr/>
          <a:lstStyle/>
          <a:p>
            <a:fld id="{7FA7D0BD-6505-4A72-9F26-502A737685F5}" type="slidenum">
              <a:rPr lang="en-US" smtClean="0"/>
              <a:t>18</a:t>
            </a:fld>
            <a:endParaRPr lang="en-US"/>
          </a:p>
        </p:txBody>
      </p:sp>
    </p:spTree>
    <p:extLst>
      <p:ext uri="{BB962C8B-B14F-4D97-AF65-F5344CB8AC3E}">
        <p14:creationId xmlns:p14="http://schemas.microsoft.com/office/powerpoint/2010/main" val="25305442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 mean by manageable here is that we need to carve the code up into pieces that are small enough that we can actually succeed in writing automation for them, or, if the piece is small enough and conceptually coherent and simple enough, we don’t need to automate its verification because the overhead will already be small.</a:t>
            </a:r>
          </a:p>
        </p:txBody>
      </p:sp>
      <p:sp>
        <p:nvSpPr>
          <p:cNvPr id="4" name="Slide Number Placeholder 3"/>
          <p:cNvSpPr>
            <a:spLocks noGrp="1"/>
          </p:cNvSpPr>
          <p:nvPr>
            <p:ph type="sldNum" sz="quarter" idx="5"/>
          </p:nvPr>
        </p:nvSpPr>
        <p:spPr/>
        <p:txBody>
          <a:bodyPr/>
          <a:lstStyle/>
          <a:p>
            <a:fld id="{7FA7D0BD-6505-4A72-9F26-502A737685F5}" type="slidenum">
              <a:rPr lang="en-US" smtClean="0"/>
              <a:t>19</a:t>
            </a:fld>
            <a:endParaRPr lang="en-US"/>
          </a:p>
        </p:txBody>
      </p:sp>
    </p:spTree>
    <p:extLst>
      <p:ext uri="{BB962C8B-B14F-4D97-AF65-F5344CB8AC3E}">
        <p14:creationId xmlns:p14="http://schemas.microsoft.com/office/powerpoint/2010/main" val="19932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fiat-crypto, we carved the low-level code up into these neatly-separated conceptually distinct units that you see on the screen, which are small enough to not hit asymptotic issues during interactive verification and during running automated verification.</a:t>
            </a:r>
          </a:p>
          <a:p>
            <a:r>
              <a:rPr lang="en-US" dirty="0"/>
              <a:t>My colleagues did most of this, and I helped them see how factoring and abstraction impact performance of running the automated verification</a:t>
            </a:r>
          </a:p>
          <a:p>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find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 -name "*.v"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27       68        0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CoreExtra.v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Primitives.v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32       40        0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37       77        3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FancyMontgomeryReduction.v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39       39       36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Wikipedia.v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49       53       38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HAC.v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52       71        3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Partition.v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53       75        1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58      133        2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UniformWeight.v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62       99       38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Generalized.v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69        0       91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Definition.v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70      163       37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PrimeFieldTheorems.v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102      152        4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104      172       65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RidiculousFish.v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134      177       12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150      109        9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SaturatedColumns.v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181      135       14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Freeze.v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181       31        3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ModOps.v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197      335       14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215      145       58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225      101       21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BaseConversion.v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266      198       14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CorePositional.v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357      503       50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BYInv.v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366      243       25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SaturatedRows.v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482      721       12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WordByWordMontgomery.v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512      407       72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552      409       34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4601     4731      657 total</a:t>
            </a:r>
          </a:p>
          <a:p>
            <a:endParaRPr lang="en-US" dirty="0"/>
          </a:p>
          <a:p>
            <a:r>
              <a:rPr lang="en-US" sz="1200" kern="1200" dirty="0">
                <a:solidFill>
                  <a:schemeClr val="tx1"/>
                </a:solidFill>
                <a:latin typeface="+mn-lt"/>
                <a:ea typeface="+mn-ea"/>
                <a:cs typeface="+mn-cs"/>
              </a:rPr>
              <a:t>$ git ls-files "*.v" | grep -v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 | grep -v Demo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5      152        3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Settings.v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9       10        0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ListRectInstances.v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16      109        0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18      705       39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23        0        3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23      539       15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24     1524       12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44       33        0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PreLemmas.v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58       15        0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PrefixSums.v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66        3        3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Examples.v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73        0        6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138      191       41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LiftLetsMap.v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142       12       40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/UnderLetsPlus0.v</a:t>
            </a:r>
          </a:p>
          <a:p>
            <a:r>
              <a:rPr lang="en-US" sz="1200" kern="1200" dirty="0">
                <a:solidFill>
                  <a:schemeClr val="tx1"/>
                </a:solidFill>
                <a:latin typeface="+mn-lt"/>
                <a:ea typeface="+mn-ea"/>
                <a:cs typeface="+mn-cs"/>
              </a:rPr>
              <a:t>      171      208       14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AllTactics.v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187      320       22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203        5       47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SieveOfEratosthenes.v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238        0        4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273       71        8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Harness.v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299        3      117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/Plus0Tree.v</a:t>
            </a:r>
          </a:p>
          <a:p>
            <a:r>
              <a:rPr lang="en-US" sz="1200" kern="1200" dirty="0">
                <a:solidFill>
                  <a:schemeClr val="tx1"/>
                </a:solidFill>
                <a:latin typeface="+mn-lt"/>
                <a:ea typeface="+mn-ea"/>
                <a:cs typeface="+mn-cs"/>
              </a:rPr>
              <a:t>      543      442       15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582      275       26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662      875        8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InterpProofs.v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780      299        0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900       17       54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Sample.v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962      946       22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1015      141       24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Reify.v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1220      676        6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1310       95       68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Rewriter.v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1630      138       96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Language.v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1813     1908       31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13436     9712      724 total</a:t>
            </a:r>
          </a:p>
          <a:p>
            <a:r>
              <a:rPr lang="fr-FR" sz="1200" kern="1200" dirty="0">
                <a:solidFill>
                  <a:schemeClr val="tx1"/>
                </a:solidFill>
                <a:latin typeface="+mn-lt"/>
                <a:ea typeface="+mn-ea"/>
                <a:cs typeface="+mn-cs"/>
              </a:rPr>
              <a:t>$ git ls-files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/*.v' | </a:t>
            </a:r>
            <a:r>
              <a:rPr lang="fr-FR" sz="1200" kern="1200" dirty="0" err="1">
                <a:solidFill>
                  <a:schemeClr val="tx1"/>
                </a:solidFill>
                <a:latin typeface="+mn-lt"/>
                <a:ea typeface="+mn-ea"/>
                <a:cs typeface="+mn-cs"/>
              </a:rPr>
              <a:t>xargs</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coqwc</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spec    proof comments</a:t>
            </a:r>
          </a:p>
          <a:p>
            <a:r>
              <a:rPr lang="fr-FR" sz="1200" kern="1200" dirty="0">
                <a:solidFill>
                  <a:schemeClr val="tx1"/>
                </a:solidFill>
                <a:latin typeface="+mn-lt"/>
                <a:ea typeface="+mn-ea"/>
                <a:cs typeface="+mn-cs"/>
              </a:rPr>
              <a:t>      519        0       23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AbstractInterpretation.v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697      763        1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Proofs.v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452      679        8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Wf.v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a:t>
            </a:r>
            <a:endParaRPr lang="en-US" sz="1200" kern="1200" dirty="0">
              <a:solidFill>
                <a:schemeClr val="tx1"/>
              </a:solidFill>
              <a:latin typeface="+mn-lt"/>
              <a:ea typeface="+mn-ea"/>
              <a:cs typeface="+mn-cs"/>
            </a:endParaRPr>
          </a:p>
          <a:p>
            <a:r>
              <a:rPr lang="fr-FR" sz="1200" kern="1200" dirty="0">
                <a:solidFill>
                  <a:schemeClr val="tx1"/>
                </a:solidFill>
                <a:latin typeface="+mn-lt"/>
                <a:ea typeface="+mn-ea"/>
                <a:cs typeface="+mn-cs"/>
              </a:rPr>
              <a:t>      736       65       25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ZRange.v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276      354        2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2704     1861       59 total</a:t>
            </a:r>
          </a:p>
          <a:p>
            <a:endParaRPr lang="en-US" dirty="0"/>
          </a:p>
          <a:p>
            <a:endParaRPr lang="en-US" dirty="0"/>
          </a:p>
          <a:p>
            <a:endParaRPr lang="en-US" dirty="0"/>
          </a:p>
          <a:p>
            <a:r>
              <a:rPr lang="en-US" sz="1200" kern="1200" dirty="0">
                <a:solidFill>
                  <a:schemeClr val="tx1"/>
                </a:solidFill>
                <a:latin typeface="+mn-lt"/>
                <a:ea typeface="+mn-ea"/>
                <a:cs typeface="+mn-cs"/>
              </a:rPr>
              <a:t>$ echo "</a:t>
            </a:r>
            <a:r>
              <a:rPr lang="en-US" sz="1200" kern="1200" dirty="0" err="1">
                <a:solidFill>
                  <a:schemeClr val="tx1"/>
                </a:solidFill>
                <a:latin typeface="+mn-lt"/>
                <a:ea typeface="+mn-ea"/>
                <a:cs typeface="+mn-cs"/>
              </a:rPr>
              <a:t>defn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printf</a:t>
            </a:r>
            <a:r>
              <a:rPr lang="en-US" sz="1200" kern="1200" dirty="0">
                <a:solidFill>
                  <a:schemeClr val="tx1"/>
                </a:solidFill>
                <a:latin typeface="+mn-lt"/>
                <a:ea typeface="+mn-ea"/>
                <a:cs typeface="+mn-cs"/>
              </a:rPr>
              <a:t> '\t')$(</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r>
              <a:rPr lang="en-US" sz="1200" kern="1200" dirty="0">
                <a:solidFill>
                  <a:schemeClr val="tx1"/>
                </a:solidFill>
                <a:latin typeface="+mn-lt"/>
                <a:ea typeface="+mn-ea"/>
                <a:cs typeface="+mn-cs"/>
              </a:rPr>
              <a:t> | head -1)";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$(git ls-files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/Arithmetic/*.v'); do echo "$(cat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 tr '\n' '~' | sed s'/`/,/g' | sed s'/\.[ ~]/`/g' | grep -o 'Definition [^`]*`' | tr '~' '\n' | </a:t>
            </a:r>
            <a:r>
              <a:rPr lang="en-US" sz="1200" kern="1200" dirty="0" err="1">
                <a:solidFill>
                  <a:schemeClr val="tx1"/>
                </a:solidFill>
                <a:latin typeface="+mn-lt"/>
                <a:ea typeface="+mn-ea"/>
                <a:cs typeface="+mn-cs"/>
              </a:rPr>
              <a:t>wc</a:t>
            </a:r>
            <a:r>
              <a:rPr lang="en-US" sz="1200" kern="1200" dirty="0">
                <a:solidFill>
                  <a:schemeClr val="tx1"/>
                </a:solidFill>
                <a:latin typeface="+mn-lt"/>
                <a:ea typeface="+mn-ea"/>
                <a:cs typeface="+mn-cs"/>
              </a:rPr>
              <a:t> -l)$(</a:t>
            </a:r>
            <a:r>
              <a:rPr lang="en-US" sz="1200" kern="1200" dirty="0" err="1">
                <a:solidFill>
                  <a:schemeClr val="tx1"/>
                </a:solidFill>
                <a:latin typeface="+mn-lt"/>
                <a:ea typeface="+mn-ea"/>
                <a:cs typeface="+mn-cs"/>
              </a:rPr>
              <a:t>printf</a:t>
            </a:r>
            <a:r>
              <a:rPr lang="en-US" sz="1200" kern="1200" dirty="0">
                <a:solidFill>
                  <a:schemeClr val="tx1"/>
                </a:solidFill>
                <a:latin typeface="+mn-lt"/>
                <a:ea typeface="+mn-ea"/>
                <a:cs typeface="+mn-cs"/>
              </a:rPr>
              <a:t> '\t')$(</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 tail -1)"; done | sort –h</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echo "</a:t>
            </a:r>
            <a:r>
              <a:rPr lang="en-US" sz="1200" kern="1200" dirty="0" err="1">
                <a:solidFill>
                  <a:schemeClr val="tx1"/>
                </a:solidFill>
                <a:latin typeface="+mn-lt"/>
                <a:ea typeface="+mn-ea"/>
                <a:cs typeface="+mn-cs"/>
              </a:rPr>
              <a:t>defn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printf</a:t>
            </a:r>
            <a:r>
              <a:rPr lang="en-US" sz="1200" kern="1200" dirty="0">
                <a:solidFill>
                  <a:schemeClr val="tx1"/>
                </a:solidFill>
                <a:latin typeface="+mn-lt"/>
                <a:ea typeface="+mn-ea"/>
                <a:cs typeface="+mn-cs"/>
              </a:rPr>
              <a:t> '\t')$(</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r>
              <a:rPr lang="en-US" sz="1200" kern="1200" dirty="0">
                <a:solidFill>
                  <a:schemeClr val="tx1"/>
                </a:solidFill>
                <a:latin typeface="+mn-lt"/>
                <a:ea typeface="+mn-ea"/>
                <a:cs typeface="+mn-cs"/>
              </a:rPr>
              <a:t> | head -1)";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$(git ls-files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/Arithmetic/*.v'); do echo "$(cat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 tr '\n' '~' | sed s'/`/,/g' | sed s'/\.[ ~]/`/g' | grep -o 'Definition [^`]*`' | tr '~' '\n' | </a:t>
            </a:r>
            <a:r>
              <a:rPr lang="en-US" sz="1200" kern="1200" dirty="0" err="1">
                <a:solidFill>
                  <a:schemeClr val="tx1"/>
                </a:solidFill>
                <a:latin typeface="+mn-lt"/>
                <a:ea typeface="+mn-ea"/>
                <a:cs typeface="+mn-cs"/>
              </a:rPr>
              <a:t>wc</a:t>
            </a:r>
            <a:r>
              <a:rPr lang="en-US" sz="1200" kern="1200" dirty="0">
                <a:solidFill>
                  <a:schemeClr val="tx1"/>
                </a:solidFill>
                <a:latin typeface="+mn-lt"/>
                <a:ea typeface="+mn-ea"/>
                <a:cs typeface="+mn-cs"/>
              </a:rPr>
              <a:t> -l)$(</a:t>
            </a:r>
            <a:r>
              <a:rPr lang="en-US" sz="1200" kern="1200" dirty="0" err="1">
                <a:solidFill>
                  <a:schemeClr val="tx1"/>
                </a:solidFill>
                <a:latin typeface="+mn-lt"/>
                <a:ea typeface="+mn-ea"/>
                <a:cs typeface="+mn-cs"/>
              </a:rPr>
              <a:t>printf</a:t>
            </a:r>
            <a:r>
              <a:rPr lang="en-US" sz="1200" kern="1200" dirty="0">
                <a:solidFill>
                  <a:schemeClr val="tx1"/>
                </a:solidFill>
                <a:latin typeface="+mn-lt"/>
                <a:ea typeface="+mn-ea"/>
                <a:cs typeface="+mn-cs"/>
              </a:rPr>
              <a:t> '\t')$(</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 tail -1)"; done | sort -h</a:t>
            </a:r>
          </a:p>
          <a:p>
            <a:r>
              <a:rPr lang="en-US" sz="1200" kern="1200" dirty="0" err="1">
                <a:solidFill>
                  <a:schemeClr val="tx1"/>
                </a:solidFill>
                <a:latin typeface="+mn-lt"/>
                <a:ea typeface="+mn-ea"/>
                <a:cs typeface="+mn-cs"/>
              </a:rPr>
              <a:t>defn</a:t>
            </a:r>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0             102      152        4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0              39       39       36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Wikipedia.v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0              62       99       38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Generalized.v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2              52       71        3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Partition.v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3             181       31        3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ModOps.v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3              49       53       38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HAC.v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3              58      133        2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UniformWeight.v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4             134      177       12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7              29       75        1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Primitives.v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7              37       77        3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FancyMontgomeryReduction.v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8              70      163       37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PrimeFieldTheorems.v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18            181      135       14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Freeze.v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35             53       75        1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39            225      101       21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BaseConversion.v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39             69        0       91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Definition.v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46            104      172       65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RidiculousFish.v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50            197      335       14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63            482      721       12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WordByWordMontgomery.v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66            357      503       50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BYInv.v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123           552      409       34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153           512      407       72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20</a:t>
            </a:fld>
            <a:endParaRPr lang="en-US"/>
          </a:p>
        </p:txBody>
      </p:sp>
    </p:spTree>
    <p:extLst>
      <p:ext uri="{BB962C8B-B14F-4D97-AF65-F5344CB8AC3E}">
        <p14:creationId xmlns:p14="http://schemas.microsoft.com/office/powerpoint/2010/main" val="2126373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scale by time taken, include estimates for rewriting-based</a:t>
            </a:r>
          </a:p>
          <a:p>
            <a:r>
              <a:rPr lang="en-US" dirty="0"/>
              <a:t>TODO: how to time-estimate bounds analysis?</a:t>
            </a:r>
          </a:p>
          <a:p>
            <a:endParaRPr lang="en-US" dirty="0"/>
          </a:p>
          <a:p>
            <a:r>
              <a:rPr lang="en-US" dirty="0"/>
              <a:t>When we’re using the proof engine for partial evaluation, the time the proof engine takes to run the proof script just keeps growing and has unacceptable </a:t>
            </a:r>
            <a:r>
              <a:rPr lang="en-US" dirty="0" err="1"/>
              <a:t>asymptotics</a:t>
            </a: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21</a:t>
            </a:fld>
            <a:endParaRPr lang="en-US"/>
          </a:p>
        </p:txBody>
      </p:sp>
    </p:spTree>
    <p:extLst>
      <p:ext uri="{BB962C8B-B14F-4D97-AF65-F5344CB8AC3E}">
        <p14:creationId xmlns:p14="http://schemas.microsoft.com/office/powerpoint/2010/main" val="581990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I’ll be talking in the context of interactive dependently typed tactic driven proof assistants, because human ingenuity is important.</a:t>
            </a:r>
          </a:p>
          <a:p>
            <a:r>
              <a:rPr lang="en-US" dirty="0"/>
              <a:t>Come up with a better way to phrase this</a:t>
            </a:r>
          </a:p>
        </p:txBody>
      </p:sp>
      <p:sp>
        <p:nvSpPr>
          <p:cNvPr id="4" name="Slide Number Placeholder 3"/>
          <p:cNvSpPr>
            <a:spLocks noGrp="1"/>
          </p:cNvSpPr>
          <p:nvPr>
            <p:ph type="sldNum" sz="quarter" idx="5"/>
          </p:nvPr>
        </p:nvSpPr>
        <p:spPr/>
        <p:txBody>
          <a:bodyPr/>
          <a:lstStyle/>
          <a:p>
            <a:fld id="{7FA7D0BD-6505-4A72-9F26-502A737685F5}" type="slidenum">
              <a:rPr lang="en-US" smtClean="0"/>
              <a:t>2</a:t>
            </a:fld>
            <a:endParaRPr lang="en-US"/>
          </a:p>
        </p:txBody>
      </p:sp>
    </p:spTree>
    <p:extLst>
      <p:ext uri="{BB962C8B-B14F-4D97-AF65-F5344CB8AC3E}">
        <p14:creationId xmlns:p14="http://schemas.microsoft.com/office/powerpoint/2010/main" val="3017513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23</a:t>
            </a:fld>
            <a:endParaRPr lang="en-US"/>
          </a:p>
        </p:txBody>
      </p:sp>
    </p:spTree>
    <p:extLst>
      <p:ext uri="{BB962C8B-B14F-4D97-AF65-F5344CB8AC3E}">
        <p14:creationId xmlns:p14="http://schemas.microsoft.com/office/powerpoint/2010/main" val="30895359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reword slide</a:t>
            </a:r>
          </a:p>
        </p:txBody>
      </p:sp>
      <p:sp>
        <p:nvSpPr>
          <p:cNvPr id="4" name="Slide Number Placeholder 3"/>
          <p:cNvSpPr>
            <a:spLocks noGrp="1"/>
          </p:cNvSpPr>
          <p:nvPr>
            <p:ph type="sldNum" sz="quarter" idx="5"/>
          </p:nvPr>
        </p:nvSpPr>
        <p:spPr/>
        <p:txBody>
          <a:bodyPr/>
          <a:lstStyle/>
          <a:p>
            <a:fld id="{7FA7D0BD-6505-4A72-9F26-502A737685F5}" type="slidenum">
              <a:rPr lang="en-US" smtClean="0"/>
              <a:t>24</a:t>
            </a:fld>
            <a:endParaRPr lang="en-US"/>
          </a:p>
        </p:txBody>
      </p:sp>
    </p:spTree>
    <p:extLst>
      <p:ext uri="{BB962C8B-B14F-4D97-AF65-F5344CB8AC3E}">
        <p14:creationId xmlns:p14="http://schemas.microsoft.com/office/powerpoint/2010/main" val="7675557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do bold animation thing</a:t>
            </a:r>
          </a:p>
          <a:p>
            <a:r>
              <a:rPr lang="en-US" dirty="0"/>
              <a:t>Now we’re moving on to the main contribution of this talk, reflective partial evaluation</a:t>
            </a:r>
          </a:p>
        </p:txBody>
      </p:sp>
      <p:sp>
        <p:nvSpPr>
          <p:cNvPr id="4" name="Slide Number Placeholder 3"/>
          <p:cNvSpPr>
            <a:spLocks noGrp="1"/>
          </p:cNvSpPr>
          <p:nvPr>
            <p:ph type="sldNum" sz="quarter" idx="5"/>
          </p:nvPr>
        </p:nvSpPr>
        <p:spPr/>
        <p:txBody>
          <a:bodyPr/>
          <a:lstStyle/>
          <a:p>
            <a:fld id="{7FA7D0BD-6505-4A72-9F26-502A737685F5}" type="slidenum">
              <a:rPr lang="en-US" smtClean="0"/>
              <a:t>25</a:t>
            </a:fld>
            <a:endParaRPr lang="en-US"/>
          </a:p>
        </p:txBody>
      </p:sp>
    </p:spTree>
    <p:extLst>
      <p:ext uri="{BB962C8B-B14F-4D97-AF65-F5344CB8AC3E}">
        <p14:creationId xmlns:p14="http://schemas.microsoft.com/office/powerpoint/2010/main" val="36295080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saw before that this “partial evaluation” piece of fiat-crypto had inadequate </a:t>
            </a:r>
            <a:r>
              <a:rPr lang="en-US" dirty="0" err="1"/>
              <a:t>asymptotics</a:t>
            </a:r>
            <a:r>
              <a:rPr lang="en-US" dirty="0"/>
              <a:t> when done in the proof engine.</a:t>
            </a:r>
          </a:p>
          <a:p>
            <a:r>
              <a:rPr lang="en-US" dirty="0"/>
              <a:t>Let me tell you what this partial evaluation actually is.</a:t>
            </a:r>
          </a:p>
        </p:txBody>
      </p:sp>
      <p:sp>
        <p:nvSpPr>
          <p:cNvPr id="4" name="Slide Number Placeholder 3"/>
          <p:cNvSpPr>
            <a:spLocks noGrp="1"/>
          </p:cNvSpPr>
          <p:nvPr>
            <p:ph type="sldNum" sz="quarter" idx="5"/>
          </p:nvPr>
        </p:nvSpPr>
        <p:spPr/>
        <p:txBody>
          <a:bodyPr/>
          <a:lstStyle/>
          <a:p>
            <a:fld id="{7FA7D0BD-6505-4A72-9F26-502A737685F5}" type="slidenum">
              <a:rPr lang="en-US" smtClean="0"/>
              <a:t>26</a:t>
            </a:fld>
            <a:endParaRPr lang="en-US"/>
          </a:p>
        </p:txBody>
      </p:sp>
    </p:spTree>
    <p:extLst>
      <p:ext uri="{BB962C8B-B14F-4D97-AF65-F5344CB8AC3E}">
        <p14:creationId xmlns:p14="http://schemas.microsoft.com/office/powerpoint/2010/main" val="5475393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Partial evaluation is like: if you have instructions for making a peanut butter and jelly sandwich that start with “search the house for the peanut butter, the jelly and the bread”, and if you always keep them in the same place, rather than writing out instructions that start with “search the house”, you can instead write out instructions that start with “fetch the peanut butter from the top shelf of the pantry on the right”.</a:t>
            </a:r>
          </a:p>
          <a:p>
            <a:endParaRPr lang="en-US" dirty="0"/>
          </a:p>
          <a:p>
            <a:r>
              <a:rPr lang="en-US" dirty="0"/>
              <a:t>Notably, partial evaluation is partial; you can partially evaluation equations like x + 2 + y – x + 6 into y + 8 without knowing what y is.</a:t>
            </a:r>
          </a:p>
        </p:txBody>
      </p:sp>
      <p:sp>
        <p:nvSpPr>
          <p:cNvPr id="4" name="Slide Number Placeholder 3"/>
          <p:cNvSpPr>
            <a:spLocks noGrp="1"/>
          </p:cNvSpPr>
          <p:nvPr>
            <p:ph type="sldNum" sz="quarter" idx="5"/>
          </p:nvPr>
        </p:nvSpPr>
        <p:spPr/>
        <p:txBody>
          <a:bodyPr/>
          <a:lstStyle/>
          <a:p>
            <a:fld id="{7FA7D0BD-6505-4A72-9F26-502A737685F5}" type="slidenum">
              <a:rPr lang="en-US" smtClean="0"/>
              <a:t>27</a:t>
            </a:fld>
            <a:endParaRPr lang="en-US"/>
          </a:p>
        </p:txBody>
      </p:sp>
    </p:spTree>
    <p:extLst>
      <p:ext uri="{BB962C8B-B14F-4D97-AF65-F5344CB8AC3E}">
        <p14:creationId xmlns:p14="http://schemas.microsoft.com/office/powerpoint/2010/main" val="36471627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it's too big to handle interactively with reasonable performance (include perf plots of rewrite)</a:t>
            </a:r>
          </a:p>
          <a:p>
            <a:r>
              <a:rPr lang="en-US" dirty="0"/>
              <a:t>Note that this is also only about when arithmetic simplification is involved (or code-sharing-preservation)</a:t>
            </a:r>
          </a:p>
          <a:p>
            <a:r>
              <a:rPr lang="en-US" dirty="0"/>
              <a:t>TODO: note something about </a:t>
            </a:r>
            <a:r>
              <a:rPr lang="en-US" dirty="0" err="1"/>
              <a:t>topdown</a:t>
            </a:r>
            <a:r>
              <a:rPr lang="en-US" dirty="0"/>
              <a:t> and </a:t>
            </a:r>
            <a:r>
              <a:rPr lang="en-US" dirty="0" err="1"/>
              <a:t>bottomup</a:t>
            </a:r>
            <a:r>
              <a:rPr lang="en-US" dirty="0"/>
              <a:t> being almost identical</a:t>
            </a:r>
          </a:p>
          <a:p>
            <a:r>
              <a:rPr lang="en-US" dirty="0"/>
              <a:t>The underlying reason for this piece being hard is that all of the abstraction barriers that we introduced to carve the problem up into manageable pieces are broken here, so that we get fast low-level code out (this is a general pattern around performant code)</a:t>
            </a:r>
          </a:p>
          <a:p>
            <a:r>
              <a:rPr lang="en-US" dirty="0"/>
              <a:t>A large piece of my PhD work was making this possible in a way that scales</a:t>
            </a:r>
          </a:p>
          <a:p>
            <a:endParaRPr lang="en-US" dirty="0"/>
          </a:p>
          <a:p>
            <a:endParaRPr lang="en-US" dirty="0"/>
          </a:p>
          <a:p>
            <a:endParaRPr lang="en-US" dirty="0"/>
          </a:p>
          <a:p>
            <a:r>
              <a:rPr lang="en-US" dirty="0"/>
              <a:t>UnderLetsPlus0</a:t>
            </a:r>
          </a:p>
        </p:txBody>
      </p:sp>
      <p:sp>
        <p:nvSpPr>
          <p:cNvPr id="4" name="Slide Number Placeholder 3"/>
          <p:cNvSpPr>
            <a:spLocks noGrp="1"/>
          </p:cNvSpPr>
          <p:nvPr>
            <p:ph type="sldNum" sz="quarter" idx="5"/>
          </p:nvPr>
        </p:nvSpPr>
        <p:spPr/>
        <p:txBody>
          <a:bodyPr/>
          <a:lstStyle/>
          <a:p>
            <a:fld id="{7FA7D0BD-6505-4A72-9F26-502A737685F5}" type="slidenum">
              <a:rPr lang="en-US" smtClean="0"/>
              <a:t>28</a:t>
            </a:fld>
            <a:endParaRPr lang="en-US"/>
          </a:p>
        </p:txBody>
      </p:sp>
    </p:spTree>
    <p:extLst>
      <p:ext uri="{BB962C8B-B14F-4D97-AF65-F5344CB8AC3E}">
        <p14:creationId xmlns:p14="http://schemas.microsoft.com/office/powerpoint/2010/main" val="30109149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29</a:t>
            </a:fld>
            <a:endParaRPr lang="en-US"/>
          </a:p>
        </p:txBody>
      </p:sp>
    </p:spTree>
    <p:extLst>
      <p:ext uri="{BB962C8B-B14F-4D97-AF65-F5344CB8AC3E}">
        <p14:creationId xmlns:p14="http://schemas.microsoft.com/office/powerpoint/2010/main" val="9618252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30</a:t>
            </a:fld>
            <a:endParaRPr lang="en-US"/>
          </a:p>
        </p:txBody>
      </p:sp>
    </p:spTree>
    <p:extLst>
      <p:ext uri="{BB962C8B-B14F-4D97-AF65-F5344CB8AC3E}">
        <p14:creationId xmlns:p14="http://schemas.microsoft.com/office/powerpoint/2010/main" val="33263047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talk about and represent case analysis + recursion + function body </a:t>
            </a:r>
            <a:r>
              <a:rPr lang="en-US" dirty="0" err="1"/>
              <a:t>inlining</a:t>
            </a: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31</a:t>
            </a:fld>
            <a:endParaRPr lang="en-US"/>
          </a:p>
        </p:txBody>
      </p:sp>
    </p:spTree>
    <p:extLst>
      <p:ext uri="{BB962C8B-B14F-4D97-AF65-F5344CB8AC3E}">
        <p14:creationId xmlns:p14="http://schemas.microsoft.com/office/powerpoint/2010/main" val="374484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32</a:t>
            </a:fld>
            <a:endParaRPr lang="en-US"/>
          </a:p>
        </p:txBody>
      </p:sp>
    </p:spTree>
    <p:extLst>
      <p:ext uri="{BB962C8B-B14F-4D97-AF65-F5344CB8AC3E}">
        <p14:creationId xmlns:p14="http://schemas.microsoft.com/office/powerpoint/2010/main" val="1362307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crypto is cryptography as in secret messages and bank security, not as in </a:t>
            </a:r>
            <a:r>
              <a:rPr lang="en-US" dirty="0" err="1"/>
              <a:t>DogeCoin</a:t>
            </a:r>
            <a:endParaRPr lang="en-US" dirty="0"/>
          </a:p>
          <a:p>
            <a:endParaRPr lang="en-US" dirty="0"/>
          </a:p>
          <a:p>
            <a:r>
              <a:rPr lang="en-US" dirty="0"/>
              <a:t>TODO: Question for Adam: what to put here so people don’t box this as SAT/SMT/model checking</a:t>
            </a:r>
          </a:p>
          <a:p>
            <a:r>
              <a:rPr lang="en-US" dirty="0"/>
              <a:t>Mention that we’re doing this restriction for getting human ingenuity into the process</a:t>
            </a:r>
          </a:p>
        </p:txBody>
      </p:sp>
      <p:sp>
        <p:nvSpPr>
          <p:cNvPr id="4" name="Slide Number Placeholder 3"/>
          <p:cNvSpPr>
            <a:spLocks noGrp="1"/>
          </p:cNvSpPr>
          <p:nvPr>
            <p:ph type="sldNum" sz="quarter" idx="5"/>
          </p:nvPr>
        </p:nvSpPr>
        <p:spPr/>
        <p:txBody>
          <a:bodyPr/>
          <a:lstStyle/>
          <a:p>
            <a:fld id="{7FA7D0BD-6505-4A72-9F26-502A737685F5}" type="slidenum">
              <a:rPr lang="en-US" smtClean="0"/>
              <a:t>3</a:t>
            </a:fld>
            <a:endParaRPr lang="en-US"/>
          </a:p>
        </p:txBody>
      </p:sp>
    </p:spTree>
    <p:extLst>
      <p:ext uri="{BB962C8B-B14F-4D97-AF65-F5344CB8AC3E}">
        <p14:creationId xmlns:p14="http://schemas.microsoft.com/office/powerpoint/2010/main" val="12107623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for </a:t>
            </a:r>
            <a:r>
              <a:rPr lang="en-US" dirty="0" err="1"/>
              <a:t>ιδ</a:t>
            </a:r>
            <a:r>
              <a:rPr lang="en-US" dirty="0"/>
              <a:t>-reduction + rewrites: without this we get quartic </a:t>
            </a:r>
            <a:r>
              <a:rPr lang="en-US" dirty="0" err="1"/>
              <a:t>asymptotics</a:t>
            </a:r>
            <a:r>
              <a:rPr lang="en-US" dirty="0"/>
              <a:t> of the # lines of code rather than merely quadratic, so it's not really acceptable to save for a later stage</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33</a:t>
            </a:fld>
            <a:endParaRPr lang="en-US"/>
          </a:p>
        </p:txBody>
      </p:sp>
    </p:spTree>
    <p:extLst>
      <p:ext uri="{BB962C8B-B14F-4D97-AF65-F5344CB8AC3E}">
        <p14:creationId xmlns:p14="http://schemas.microsoft.com/office/powerpoint/2010/main" val="28935400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performant: note that we don't quite manage this one, but we do a lot better than the interactive solutions</a:t>
            </a:r>
          </a:p>
        </p:txBody>
      </p:sp>
      <p:sp>
        <p:nvSpPr>
          <p:cNvPr id="4" name="Slide Number Placeholder 3"/>
          <p:cNvSpPr>
            <a:spLocks noGrp="1"/>
          </p:cNvSpPr>
          <p:nvPr>
            <p:ph type="sldNum" sz="quarter" idx="5"/>
          </p:nvPr>
        </p:nvSpPr>
        <p:spPr/>
        <p:txBody>
          <a:bodyPr/>
          <a:lstStyle/>
          <a:p>
            <a:fld id="{7FA7D0BD-6505-4A72-9F26-502A737685F5}" type="slidenum">
              <a:rPr lang="en-US" smtClean="0"/>
              <a:t>34</a:t>
            </a:fld>
            <a:endParaRPr lang="en-US"/>
          </a:p>
        </p:txBody>
      </p:sp>
    </p:spTree>
    <p:extLst>
      <p:ext uri="{BB962C8B-B14F-4D97-AF65-F5344CB8AC3E}">
        <p14:creationId xmlns:p14="http://schemas.microsoft.com/office/powerpoint/2010/main" val="4040650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fuse this with next two slides</a:t>
            </a:r>
          </a:p>
        </p:txBody>
      </p:sp>
      <p:sp>
        <p:nvSpPr>
          <p:cNvPr id="4" name="Slide Number Placeholder 3"/>
          <p:cNvSpPr>
            <a:spLocks noGrp="1"/>
          </p:cNvSpPr>
          <p:nvPr>
            <p:ph type="sldNum" sz="quarter" idx="5"/>
          </p:nvPr>
        </p:nvSpPr>
        <p:spPr/>
        <p:txBody>
          <a:bodyPr/>
          <a:lstStyle/>
          <a:p>
            <a:fld id="{7FA7D0BD-6505-4A72-9F26-502A737685F5}" type="slidenum">
              <a:rPr lang="en-US" smtClean="0"/>
              <a:t>38</a:t>
            </a:fld>
            <a:endParaRPr lang="en-US"/>
          </a:p>
        </p:txBody>
      </p:sp>
    </p:spTree>
    <p:extLst>
      <p:ext uri="{BB962C8B-B14F-4D97-AF65-F5344CB8AC3E}">
        <p14:creationId xmlns:p14="http://schemas.microsoft.com/office/powerpoint/2010/main" val="16587546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Say: everything not in quotes is </a:t>
            </a:r>
            <a:r>
              <a:rPr lang="en-US" dirty="0" err="1"/>
              <a:t>Gallina</a:t>
            </a:r>
            <a:r>
              <a:rPr lang="en-US" dirty="0"/>
              <a:t>, quoted things are AST in a deeply embedded language</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39</a:t>
            </a:fld>
            <a:endParaRPr lang="en-US"/>
          </a:p>
        </p:txBody>
      </p:sp>
    </p:spTree>
    <p:extLst>
      <p:ext uri="{BB962C8B-B14F-4D97-AF65-F5344CB8AC3E}">
        <p14:creationId xmlns:p14="http://schemas.microsoft.com/office/powerpoint/2010/main" val="30870095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r>
              <a:rPr lang="en-US" dirty="0">
                <a:solidFill>
                  <a:schemeClr val="dk1"/>
                </a:solidFill>
              </a:rPr>
              <a:t>In standard </a:t>
            </a:r>
            <a:r>
              <a:rPr lang="en-US" dirty="0" err="1">
                <a:solidFill>
                  <a:schemeClr val="dk1"/>
                </a:solidFill>
              </a:rPr>
              <a:t>NbE</a:t>
            </a:r>
            <a:r>
              <a:rPr lang="en-US" dirty="0">
                <a:solidFill>
                  <a:schemeClr val="dk1"/>
                </a:solidFill>
              </a:rPr>
              <a:t>, we just insert constant application at the leaves, rather than rewriter invocations.  (Maybe emphasize this more)</a:t>
            </a:r>
          </a:p>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40</a:t>
            </a:fld>
            <a:endParaRPr lang="en-US"/>
          </a:p>
        </p:txBody>
      </p:sp>
    </p:spTree>
    <p:extLst>
      <p:ext uri="{BB962C8B-B14F-4D97-AF65-F5344CB8AC3E}">
        <p14:creationId xmlns:p14="http://schemas.microsoft.com/office/powerpoint/2010/main" val="32392770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41</a:t>
            </a:fld>
            <a:endParaRPr lang="en-US"/>
          </a:p>
        </p:txBody>
      </p:sp>
    </p:spTree>
    <p:extLst>
      <p:ext uri="{BB962C8B-B14F-4D97-AF65-F5344CB8AC3E}">
        <p14:creationId xmlns:p14="http://schemas.microsoft.com/office/powerpoint/2010/main" val="12688751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42</a:t>
            </a:fld>
            <a:endParaRPr lang="en-US"/>
          </a:p>
        </p:txBody>
      </p:sp>
    </p:spTree>
    <p:extLst>
      <p:ext uri="{BB962C8B-B14F-4D97-AF65-F5344CB8AC3E}">
        <p14:creationId xmlns:p14="http://schemas.microsoft.com/office/powerpoint/2010/main" val="36254250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43</a:t>
            </a:fld>
            <a:endParaRPr lang="en-US"/>
          </a:p>
        </p:txBody>
      </p:sp>
    </p:spTree>
    <p:extLst>
      <p:ext uri="{BB962C8B-B14F-4D97-AF65-F5344CB8AC3E}">
        <p14:creationId xmlns:p14="http://schemas.microsoft.com/office/powerpoint/2010/main" val="12585076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Using extracted code: pattern-matching compilation gives approximately 4x speedup over naive strategy, + another 2x if we pre-reduce the rewriter (which OOMs if we don’t use pattern matching compilation (quadratic code size in # of rewrite rules? (approximately due to encoding artifacts (ι-expansion of head symbol)))</a:t>
            </a:r>
          </a:p>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44</a:t>
            </a:fld>
            <a:endParaRPr lang="en-US"/>
          </a:p>
        </p:txBody>
      </p:sp>
    </p:spTree>
    <p:extLst>
      <p:ext uri="{BB962C8B-B14F-4D97-AF65-F5344CB8AC3E}">
        <p14:creationId xmlns:p14="http://schemas.microsoft.com/office/powerpoint/2010/main" val="37416594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speech for let-lifting: involves redoing </a:t>
            </a:r>
            <a:r>
              <a:rPr lang="en-US" dirty="0" err="1"/>
              <a:t>NbE</a:t>
            </a:r>
            <a:r>
              <a:rPr lang="en-US" dirty="0"/>
              <a:t> in a let-lifting monad (similar to the CPS monad).  Only slightly tricky, but details are too complex to get into the nuance here</a:t>
            </a:r>
          </a:p>
        </p:txBody>
      </p:sp>
      <p:sp>
        <p:nvSpPr>
          <p:cNvPr id="4" name="Slide Number Placeholder 3"/>
          <p:cNvSpPr>
            <a:spLocks noGrp="1"/>
          </p:cNvSpPr>
          <p:nvPr>
            <p:ph type="sldNum" sz="quarter" idx="5"/>
          </p:nvPr>
        </p:nvSpPr>
        <p:spPr/>
        <p:txBody>
          <a:bodyPr/>
          <a:lstStyle/>
          <a:p>
            <a:fld id="{7FA7D0BD-6505-4A72-9F26-502A737685F5}" type="slidenum">
              <a:rPr lang="en-US" smtClean="0"/>
              <a:t>45</a:t>
            </a:fld>
            <a:endParaRPr lang="en-US"/>
          </a:p>
        </p:txBody>
      </p:sp>
    </p:spTree>
    <p:extLst>
      <p:ext uri="{BB962C8B-B14F-4D97-AF65-F5344CB8AC3E}">
        <p14:creationId xmlns:p14="http://schemas.microsoft.com/office/powerpoint/2010/main" val="4184994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Better crypto code screen shot</a:t>
            </a:r>
          </a:p>
          <a:p>
            <a:endParaRPr lang="en-US" dirty="0"/>
          </a:p>
          <a:p>
            <a:r>
              <a:rPr lang="en-US" dirty="0"/>
              <a:t>Arms race where we need to be 100% correct</a:t>
            </a:r>
          </a:p>
          <a:p>
            <a:r>
              <a:rPr lang="en-US" dirty="0"/>
              <a:t>=&gt; need to keep making new and better crypto as computers get more powerful</a:t>
            </a:r>
          </a:p>
          <a:p>
            <a:r>
              <a:rPr lang="en-US" dirty="0"/>
              <a:t>Verification will let us deploy new crypto with confidence (c.f. 100% correct)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5</a:t>
            </a:fld>
            <a:endParaRPr lang="en-US"/>
          </a:p>
        </p:txBody>
      </p:sp>
    </p:spTree>
    <p:extLst>
      <p:ext uri="{BB962C8B-B14F-4D97-AF65-F5344CB8AC3E}">
        <p14:creationId xmlns:p14="http://schemas.microsoft.com/office/powerpoint/2010/main" val="19985244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it's too big to handle interactively with reasonable performance (include perf plots of rewrite)</a:t>
            </a:r>
          </a:p>
          <a:p>
            <a:r>
              <a:rPr lang="en-US" dirty="0"/>
              <a:t>The underlying reason for this piece being hard is that all of the abstraction barriers that we introduced to carve the problem up into manageable pieces are broken here, so that we get fast low-level code out (this is a general pattern around performant code)</a:t>
            </a:r>
          </a:p>
          <a:p>
            <a:r>
              <a:rPr lang="en-US" dirty="0"/>
              <a:t>A large piece of my PhD work was making this possible in a way that scales</a:t>
            </a:r>
          </a:p>
          <a:p>
            <a:endParaRPr lang="en-US" dirty="0"/>
          </a:p>
          <a:p>
            <a:endParaRPr lang="en-US" dirty="0"/>
          </a:p>
          <a:p>
            <a:endParaRPr lang="en-US" dirty="0"/>
          </a:p>
          <a:p>
            <a:r>
              <a:rPr lang="en-US" dirty="0"/>
              <a:t>UnderLetsPlus0</a:t>
            </a:r>
          </a:p>
        </p:txBody>
      </p:sp>
      <p:sp>
        <p:nvSpPr>
          <p:cNvPr id="4" name="Slide Number Placeholder 3"/>
          <p:cNvSpPr>
            <a:spLocks noGrp="1"/>
          </p:cNvSpPr>
          <p:nvPr>
            <p:ph type="sldNum" sz="quarter" idx="5"/>
          </p:nvPr>
        </p:nvSpPr>
        <p:spPr/>
        <p:txBody>
          <a:bodyPr/>
          <a:lstStyle/>
          <a:p>
            <a:fld id="{7FA7D0BD-6505-4A72-9F26-502A737685F5}" type="slidenum">
              <a:rPr lang="en-US" smtClean="0"/>
              <a:t>47</a:t>
            </a:fld>
            <a:endParaRPr lang="en-US"/>
          </a:p>
        </p:txBody>
      </p:sp>
    </p:spTree>
    <p:extLst>
      <p:ext uri="{BB962C8B-B14F-4D97-AF65-F5344CB8AC3E}">
        <p14:creationId xmlns:p14="http://schemas.microsoft.com/office/powerpoint/2010/main" val="25381189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I’ll be talking in the context of interactive dependently typed tactic driven proof assistants, because human ingenuity is important.</a:t>
            </a:r>
          </a:p>
          <a:p>
            <a:r>
              <a:rPr lang="en-US" dirty="0"/>
              <a:t>Come up with a better way to phrase this</a:t>
            </a:r>
          </a:p>
        </p:txBody>
      </p:sp>
      <p:sp>
        <p:nvSpPr>
          <p:cNvPr id="4" name="Slide Number Placeholder 3"/>
          <p:cNvSpPr>
            <a:spLocks noGrp="1"/>
          </p:cNvSpPr>
          <p:nvPr>
            <p:ph type="sldNum" sz="quarter" idx="5"/>
          </p:nvPr>
        </p:nvSpPr>
        <p:spPr/>
        <p:txBody>
          <a:bodyPr/>
          <a:lstStyle/>
          <a:p>
            <a:fld id="{7FA7D0BD-6505-4A72-9F26-502A737685F5}" type="slidenum">
              <a:rPr lang="en-US" smtClean="0"/>
              <a:t>48</a:t>
            </a:fld>
            <a:endParaRPr lang="en-US"/>
          </a:p>
        </p:txBody>
      </p:sp>
    </p:spTree>
    <p:extLst>
      <p:ext uri="{BB962C8B-B14F-4D97-AF65-F5344CB8AC3E}">
        <p14:creationId xmlns:p14="http://schemas.microsoft.com/office/powerpoint/2010/main" val="35164030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49</a:t>
            </a:fld>
            <a:endParaRPr lang="en-US"/>
          </a:p>
        </p:txBody>
      </p:sp>
    </p:spTree>
    <p:extLst>
      <p:ext uri="{BB962C8B-B14F-4D97-AF65-F5344CB8AC3E}">
        <p14:creationId xmlns:p14="http://schemas.microsoft.com/office/powerpoint/2010/main" val="34146953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51</a:t>
            </a:fld>
            <a:endParaRPr lang="en-US"/>
          </a:p>
        </p:txBody>
      </p:sp>
    </p:spTree>
    <p:extLst>
      <p:ext uri="{BB962C8B-B14F-4D97-AF65-F5344CB8AC3E}">
        <p14:creationId xmlns:p14="http://schemas.microsoft.com/office/powerpoint/2010/main" val="40601423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FIX SPEAKER NOTES</a:t>
            </a:r>
          </a:p>
          <a:p>
            <a:r>
              <a:rPr lang="en-US" dirty="0"/>
              <a:t>I want to start off by telling you how I spent my time in my PhD, because I think it is perhaps in some ways a little bit atypical.</a:t>
            </a:r>
          </a:p>
          <a:p>
            <a:r>
              <a:rPr lang="en-US" dirty="0"/>
              <a:t>PhDs are perhaps usually thought of as being about discovering interesting new things, but in fact only about 1% of my time could be identified as being aimed at that.</a:t>
            </a:r>
          </a:p>
          <a:p>
            <a:r>
              <a:rPr lang="en-US" dirty="0"/>
              <a:t>About 80% --- the bulk of my time --- was spent effectively working around slowness issues in Coq, aimed at doing performance engineering.</a:t>
            </a:r>
          </a:p>
          <a:p>
            <a:r>
              <a:rPr lang="en-US" dirty="0"/>
              <a:t>The reason I want to tell you this is that I’m going to be structuring my talk around performance engineering, both how it works currently and how I think it needs to change.</a:t>
            </a:r>
          </a:p>
        </p:txBody>
      </p:sp>
      <p:sp>
        <p:nvSpPr>
          <p:cNvPr id="4" name="Slide Number Placeholder 3"/>
          <p:cNvSpPr>
            <a:spLocks noGrp="1"/>
          </p:cNvSpPr>
          <p:nvPr>
            <p:ph type="sldNum" sz="quarter" idx="5"/>
          </p:nvPr>
        </p:nvSpPr>
        <p:spPr/>
        <p:txBody>
          <a:bodyPr/>
          <a:lstStyle/>
          <a:p>
            <a:fld id="{7FA7D0BD-6505-4A72-9F26-502A737685F5}" type="slidenum">
              <a:rPr lang="en-US" smtClean="0"/>
              <a:t>52</a:t>
            </a:fld>
            <a:endParaRPr lang="en-US"/>
          </a:p>
        </p:txBody>
      </p:sp>
    </p:spTree>
    <p:extLst>
      <p:ext uri="{BB962C8B-B14F-4D97-AF65-F5344CB8AC3E}">
        <p14:creationId xmlns:p14="http://schemas.microsoft.com/office/powerpoint/2010/main" val="6463421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58</a:t>
            </a:fld>
            <a:endParaRPr lang="en-US"/>
          </a:p>
        </p:txBody>
      </p:sp>
    </p:spTree>
    <p:extLst>
      <p:ext uri="{BB962C8B-B14F-4D97-AF65-F5344CB8AC3E}">
        <p14:creationId xmlns:p14="http://schemas.microsoft.com/office/powerpoint/2010/main" val="22941187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I’ll be talking in the context of interactive dependently typed tactic driven proof assistants, because human ingenuity is important.</a:t>
            </a:r>
          </a:p>
          <a:p>
            <a:r>
              <a:rPr lang="en-US" dirty="0"/>
              <a:t>Come up with a better way to phrase this</a:t>
            </a:r>
          </a:p>
        </p:txBody>
      </p:sp>
      <p:sp>
        <p:nvSpPr>
          <p:cNvPr id="4" name="Slide Number Placeholder 3"/>
          <p:cNvSpPr>
            <a:spLocks noGrp="1"/>
          </p:cNvSpPr>
          <p:nvPr>
            <p:ph type="sldNum" sz="quarter" idx="5"/>
          </p:nvPr>
        </p:nvSpPr>
        <p:spPr/>
        <p:txBody>
          <a:bodyPr/>
          <a:lstStyle/>
          <a:p>
            <a:fld id="{7FA7D0BD-6505-4A72-9F26-502A737685F5}" type="slidenum">
              <a:rPr lang="en-US" smtClean="0"/>
              <a:t>60</a:t>
            </a:fld>
            <a:endParaRPr lang="en-US"/>
          </a:p>
        </p:txBody>
      </p:sp>
    </p:spTree>
    <p:extLst>
      <p:ext uri="{BB962C8B-B14F-4D97-AF65-F5344CB8AC3E}">
        <p14:creationId xmlns:p14="http://schemas.microsoft.com/office/powerpoint/2010/main" val="22462607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Bounds Analysis and Partial Evaluation are the two components that break all the abstraction barriers, and therefore have to be done reflectively</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find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 -name "*.v"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27       68        0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CoreExtra.v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Primitives.v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32       40        0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37       77        3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FancyMontgomeryReduction.v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39       39       36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Wikipedia.v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49       53       38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HAC.v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52       71        3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Partition.v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53       75        1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58      133        2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UniformWeight.v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62       99       38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Generalized.v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69        0       91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Definition.v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70      163       37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PrimeFieldTheorems.v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102      152        4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104      172       65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RidiculousFish.v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134      177       12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150      109        9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SaturatedColumns.v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181      135       14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Freeze.v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181       31        3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ModOps.v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197      335       14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215      145       58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225      101       21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BaseConversion.v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266      198       14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CorePositional.v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357      503       50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BYInv.v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366      243       25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SaturatedRows.v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482      721       12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WordByWordMontgomery.v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512      407       72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552      409       34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4601     4731      657 total</a:t>
            </a:r>
          </a:p>
          <a:p>
            <a:endParaRPr lang="en-US" dirty="0"/>
          </a:p>
          <a:p>
            <a:r>
              <a:rPr lang="en-US" sz="1200" kern="1200" dirty="0">
                <a:solidFill>
                  <a:schemeClr val="tx1"/>
                </a:solidFill>
                <a:latin typeface="+mn-lt"/>
                <a:ea typeface="+mn-ea"/>
                <a:cs typeface="+mn-cs"/>
              </a:rPr>
              <a:t>$ git ls-files "*.v" | grep -v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 | grep -v Demo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5      152        3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Settings.v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9       10        0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ListRectInstances.v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16      109        0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18      705       39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23        0        3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23      539       15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24     1524       12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44       33        0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PreLemmas.v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58       15        0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PrefixSums.v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66        3        3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Examples.v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73        0        6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138      191       41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LiftLetsMap.v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142       12       40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/UnderLetsPlus0.v</a:t>
            </a:r>
          </a:p>
          <a:p>
            <a:r>
              <a:rPr lang="en-US" sz="1200" kern="1200" dirty="0">
                <a:solidFill>
                  <a:schemeClr val="tx1"/>
                </a:solidFill>
                <a:latin typeface="+mn-lt"/>
                <a:ea typeface="+mn-ea"/>
                <a:cs typeface="+mn-cs"/>
              </a:rPr>
              <a:t>      171      208       14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AllTactics.v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187      320       22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203        5       47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SieveOfEratosthenes.v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238        0        4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273       71        8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Harness.v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299        3      117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/Plus0Tree.v</a:t>
            </a:r>
          </a:p>
          <a:p>
            <a:r>
              <a:rPr lang="en-US" sz="1200" kern="1200" dirty="0">
                <a:solidFill>
                  <a:schemeClr val="tx1"/>
                </a:solidFill>
                <a:latin typeface="+mn-lt"/>
                <a:ea typeface="+mn-ea"/>
                <a:cs typeface="+mn-cs"/>
              </a:rPr>
              <a:t>      543      442       15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582      275       26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662      875        8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InterpProofs.v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780      299        0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900       17       54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Sample.v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962      946       22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1015      141       24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Reify.v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1220      676        6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1310       95       68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Rewriter.v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1630      138       96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Language.v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1813     1908       31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13436     9712      724 total</a:t>
            </a:r>
          </a:p>
          <a:p>
            <a:r>
              <a:rPr lang="fr-FR" sz="1200" kern="1200" dirty="0">
                <a:solidFill>
                  <a:schemeClr val="tx1"/>
                </a:solidFill>
                <a:latin typeface="+mn-lt"/>
                <a:ea typeface="+mn-ea"/>
                <a:cs typeface="+mn-cs"/>
              </a:rPr>
              <a:t>$ git ls-files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/*.v' | </a:t>
            </a:r>
            <a:r>
              <a:rPr lang="fr-FR" sz="1200" kern="1200" dirty="0" err="1">
                <a:solidFill>
                  <a:schemeClr val="tx1"/>
                </a:solidFill>
                <a:latin typeface="+mn-lt"/>
                <a:ea typeface="+mn-ea"/>
                <a:cs typeface="+mn-cs"/>
              </a:rPr>
              <a:t>xargs</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coqwc</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spec    proof comments</a:t>
            </a:r>
          </a:p>
          <a:p>
            <a:r>
              <a:rPr lang="fr-FR" sz="1200" kern="1200" dirty="0">
                <a:solidFill>
                  <a:schemeClr val="tx1"/>
                </a:solidFill>
                <a:latin typeface="+mn-lt"/>
                <a:ea typeface="+mn-ea"/>
                <a:cs typeface="+mn-cs"/>
              </a:rPr>
              <a:t>      519        0       23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AbstractInterpretation.v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697      763        1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Proofs.v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452      679        8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Wf.v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a:t>
            </a:r>
            <a:endParaRPr lang="en-US" sz="1200" kern="1200" dirty="0">
              <a:solidFill>
                <a:schemeClr val="tx1"/>
              </a:solidFill>
              <a:latin typeface="+mn-lt"/>
              <a:ea typeface="+mn-ea"/>
              <a:cs typeface="+mn-cs"/>
            </a:endParaRPr>
          </a:p>
          <a:p>
            <a:r>
              <a:rPr lang="fr-FR" sz="1200" kern="1200" dirty="0">
                <a:solidFill>
                  <a:schemeClr val="tx1"/>
                </a:solidFill>
                <a:latin typeface="+mn-lt"/>
                <a:ea typeface="+mn-ea"/>
                <a:cs typeface="+mn-cs"/>
              </a:rPr>
              <a:t>      736       65       25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ZRange.v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276      354        2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2704     1861       59 total</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63</a:t>
            </a:fld>
            <a:endParaRPr lang="en-US"/>
          </a:p>
        </p:txBody>
      </p:sp>
    </p:spTree>
    <p:extLst>
      <p:ext uri="{BB962C8B-B14F-4D97-AF65-F5344CB8AC3E}">
        <p14:creationId xmlns:p14="http://schemas.microsoft.com/office/powerpoint/2010/main" val="24991046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I’ll be talking in the context of interactive dependently typed tactic driven proof assistants, because human ingenuity is important.</a:t>
            </a:r>
          </a:p>
          <a:p>
            <a:r>
              <a:rPr lang="en-US" dirty="0"/>
              <a:t>Come up with a better way to phrase this</a:t>
            </a:r>
          </a:p>
        </p:txBody>
      </p:sp>
      <p:sp>
        <p:nvSpPr>
          <p:cNvPr id="4" name="Slide Number Placeholder 3"/>
          <p:cNvSpPr>
            <a:spLocks noGrp="1"/>
          </p:cNvSpPr>
          <p:nvPr>
            <p:ph type="sldNum" sz="quarter" idx="5"/>
          </p:nvPr>
        </p:nvSpPr>
        <p:spPr/>
        <p:txBody>
          <a:bodyPr/>
          <a:lstStyle/>
          <a:p>
            <a:fld id="{7FA7D0BD-6505-4A72-9F26-502A737685F5}" type="slidenum">
              <a:rPr lang="en-US" smtClean="0"/>
              <a:t>64</a:t>
            </a:fld>
            <a:endParaRPr lang="en-US"/>
          </a:p>
        </p:txBody>
      </p:sp>
    </p:spTree>
    <p:extLst>
      <p:ext uri="{BB962C8B-B14F-4D97-AF65-F5344CB8AC3E}">
        <p14:creationId xmlns:p14="http://schemas.microsoft.com/office/powerpoint/2010/main" val="31559790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t>
            </a:r>
          </a:p>
        </p:txBody>
      </p:sp>
      <p:sp>
        <p:nvSpPr>
          <p:cNvPr id="4" name="Slide Number Placeholder 3"/>
          <p:cNvSpPr>
            <a:spLocks noGrp="1"/>
          </p:cNvSpPr>
          <p:nvPr>
            <p:ph type="sldNum" sz="quarter" idx="5"/>
          </p:nvPr>
        </p:nvSpPr>
        <p:spPr/>
        <p:txBody>
          <a:bodyPr/>
          <a:lstStyle/>
          <a:p>
            <a:fld id="{7FA7D0BD-6505-4A72-9F26-502A737685F5}" type="slidenum">
              <a:rPr lang="en-US" smtClean="0"/>
              <a:t>65</a:t>
            </a:fld>
            <a:endParaRPr lang="en-US"/>
          </a:p>
        </p:txBody>
      </p:sp>
    </p:spTree>
    <p:extLst>
      <p:ext uri="{BB962C8B-B14F-4D97-AF65-F5344CB8AC3E}">
        <p14:creationId xmlns:p14="http://schemas.microsoft.com/office/powerpoint/2010/main" val="2102911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Verification will let us deploy new crypto with confidence by virtually eliminating the possibility of bugs in the code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6</a:t>
            </a:fld>
            <a:endParaRPr lang="en-US"/>
          </a:p>
        </p:txBody>
      </p:sp>
    </p:spTree>
    <p:extLst>
      <p:ext uri="{BB962C8B-B14F-4D97-AF65-F5344CB8AC3E}">
        <p14:creationId xmlns:p14="http://schemas.microsoft.com/office/powerpoint/2010/main" val="13526958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66</a:t>
            </a:fld>
            <a:endParaRPr lang="en-US"/>
          </a:p>
        </p:txBody>
      </p:sp>
    </p:spTree>
    <p:extLst>
      <p:ext uri="{BB962C8B-B14F-4D97-AF65-F5344CB8AC3E}">
        <p14:creationId xmlns:p14="http://schemas.microsoft.com/office/powerpoint/2010/main" val="35197764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proof engine lets you declare a goal to prove; issue instructions to make partial progress on proving (interactive; lets you insert ingenuity); tracks the progress made and where you are; can issue a trail to be checked by a small kernel / TCB</a:t>
            </a:r>
          </a:p>
          <a:p>
            <a:endParaRPr lang="en-US" dirty="0"/>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67</a:t>
            </a:fld>
            <a:endParaRPr lang="en-US"/>
          </a:p>
        </p:txBody>
      </p:sp>
    </p:spTree>
    <p:extLst>
      <p:ext uri="{BB962C8B-B14F-4D97-AF65-F5344CB8AC3E}">
        <p14:creationId xmlns:p14="http://schemas.microsoft.com/office/powerpoint/2010/main" val="3685105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7</a:t>
            </a:fld>
            <a:endParaRPr lang="en-US"/>
          </a:p>
        </p:txBody>
      </p:sp>
    </p:spTree>
    <p:extLst>
      <p:ext uri="{BB962C8B-B14F-4D97-AF65-F5344CB8AC3E}">
        <p14:creationId xmlns:p14="http://schemas.microsoft.com/office/powerpoint/2010/main" val="26806629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Automation allows us to pay the same upfront cost, but eliminate most of the marginal cost of innovating and deploying new things.</a:t>
            </a:r>
          </a:p>
          <a:p>
            <a:r>
              <a:rPr lang="en-US" dirty="0"/>
              <a:t>In fiat-crypto, the project that I worked on, automation allows innovation with some parameters, such as the prime modulus, </a:t>
            </a:r>
            <a:r>
              <a:rPr lang="en-US" dirty="0" err="1"/>
              <a:t>costlessly</a:t>
            </a:r>
            <a:r>
              <a:rPr lang="en-US" dirty="0"/>
              <a:t>---there’s no overhead to getting verified code for a new prime.</a:t>
            </a:r>
          </a:p>
          <a:p>
            <a:r>
              <a:rPr lang="en-US" dirty="0"/>
              <a:t>Additionally, we shrink the overhead of verifying new algorithms to 1×—2× of proof overhead, and the specs are only a couple hundred lines.</a:t>
            </a:r>
          </a:p>
          <a:p>
            <a:r>
              <a:rPr lang="en-US" dirty="0"/>
              <a:t>This is a big win!</a:t>
            </a:r>
          </a:p>
          <a:p>
            <a:endParaRPr lang="en-US" dirty="0"/>
          </a:p>
          <a:p>
            <a:r>
              <a:rPr lang="en-US" sz="1200" kern="1200" dirty="0">
                <a:solidFill>
                  <a:schemeClr val="tx1"/>
                </a:solidFill>
                <a:latin typeface="+mn-lt"/>
                <a:ea typeface="+mn-ea"/>
                <a:cs typeface="+mn-cs"/>
              </a:rPr>
              <a:t>$ git ls-files 'fiat-*/*.'{</a:t>
            </a:r>
            <a:r>
              <a:rPr lang="en-US" sz="1200" kern="1200" dirty="0" err="1">
                <a:solidFill>
                  <a:schemeClr val="tx1"/>
                </a:solidFill>
                <a:latin typeface="+mn-lt"/>
                <a:ea typeface="+mn-ea"/>
                <a:cs typeface="+mn-cs"/>
              </a:rPr>
              <a:t>rs,c,java,go</a:t>
            </a:r>
            <a:r>
              <a:rPr lang="en-US" sz="1200" kern="1200" dirty="0">
                <a:solidFill>
                  <a:schemeClr val="tx1"/>
                </a:solidFill>
                <a:latin typeface="+mn-lt"/>
                <a:ea typeface="+mn-ea"/>
                <a:cs typeface="+mn-cs"/>
              </a:rPr>
              <a:t>}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cloc</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69 text files.</a:t>
            </a:r>
          </a:p>
          <a:p>
            <a:r>
              <a:rPr lang="en-US" sz="1200" kern="1200" dirty="0">
                <a:solidFill>
                  <a:schemeClr val="tx1"/>
                </a:solidFill>
                <a:latin typeface="+mn-lt"/>
                <a:ea typeface="+mn-ea"/>
                <a:cs typeface="+mn-cs"/>
              </a:rPr>
              <a:t>      69 unique files.</a:t>
            </a:r>
          </a:p>
          <a:p>
            <a:r>
              <a:rPr lang="en-US" sz="1200" kern="1200" dirty="0">
                <a:solidFill>
                  <a:schemeClr val="tx1"/>
                </a:solidFill>
                <a:latin typeface="+mn-lt"/>
                <a:ea typeface="+mn-ea"/>
                <a:cs typeface="+mn-cs"/>
              </a:rPr>
              <a:t>       0 files ignored.</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github.com/</a:t>
            </a:r>
            <a:r>
              <a:rPr lang="en-US" sz="1200" kern="1200" dirty="0" err="1">
                <a:solidFill>
                  <a:schemeClr val="tx1"/>
                </a:solidFill>
                <a:latin typeface="+mn-lt"/>
                <a:ea typeface="+mn-ea"/>
                <a:cs typeface="+mn-cs"/>
              </a:rPr>
              <a:t>AlDanial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cloc</a:t>
            </a:r>
            <a:r>
              <a:rPr lang="en-US" sz="1200" kern="1200" dirty="0">
                <a:solidFill>
                  <a:schemeClr val="tx1"/>
                </a:solidFill>
                <a:latin typeface="+mn-lt"/>
                <a:ea typeface="+mn-ea"/>
                <a:cs typeface="+mn-cs"/>
              </a:rPr>
              <a:t> v 1.74  T=0.72 s (95.7 files/s, 282432.0 lines/s)</a:t>
            </a:r>
          </a:p>
          <a:p>
            <a:r>
              <a:rPr lang="en-US" sz="1200" kern="1200" dirty="0">
                <a:solidFill>
                  <a:schemeClr val="tx1"/>
                </a:solidFill>
                <a:latin typeface="+mn-lt"/>
                <a:ea typeface="+mn-ea"/>
                <a:cs typeface="+mn-cs"/>
              </a:rPr>
              <a:t>-------------------------------------------------------------------------------</a:t>
            </a:r>
          </a:p>
          <a:p>
            <a:r>
              <a:rPr lang="fr-FR" sz="1200" kern="1200" dirty="0" err="1">
                <a:solidFill>
                  <a:schemeClr val="tx1"/>
                </a:solidFill>
                <a:latin typeface="+mn-lt"/>
                <a:ea typeface="+mn-ea"/>
                <a:cs typeface="+mn-cs"/>
              </a:rPr>
              <a:t>Language</a:t>
            </a:r>
            <a:r>
              <a:rPr lang="fr-FR" sz="1200" kern="1200" dirty="0">
                <a:solidFill>
                  <a:schemeClr val="tx1"/>
                </a:solidFill>
                <a:latin typeface="+mn-lt"/>
                <a:ea typeface="+mn-ea"/>
                <a:cs typeface="+mn-cs"/>
              </a:rPr>
              <a:t>                     files          </a:t>
            </a:r>
            <a:r>
              <a:rPr lang="fr-FR" sz="1200" kern="1200" dirty="0" err="1">
                <a:solidFill>
                  <a:schemeClr val="tx1"/>
                </a:solidFill>
                <a:latin typeface="+mn-lt"/>
                <a:ea typeface="+mn-ea"/>
                <a:cs typeface="+mn-cs"/>
              </a:rPr>
              <a:t>blank</a:t>
            </a:r>
            <a:r>
              <a:rPr lang="fr-FR" sz="1200" kern="1200" dirty="0">
                <a:solidFill>
                  <a:schemeClr val="tx1"/>
                </a:solidFill>
                <a:latin typeface="+mn-lt"/>
                <a:ea typeface="+mn-ea"/>
                <a:cs typeface="+mn-cs"/>
              </a:rPr>
              <a:t>        comment           code</a:t>
            </a:r>
          </a:p>
          <a:p>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C                               31            925           5776          85346</a:t>
            </a:r>
          </a:p>
          <a:p>
            <a:r>
              <a:rPr lang="en-US" sz="1200" kern="1200" dirty="0">
                <a:solidFill>
                  <a:schemeClr val="tx1"/>
                </a:solidFill>
                <a:latin typeface="+mn-lt"/>
                <a:ea typeface="+mn-ea"/>
                <a:cs typeface="+mn-cs"/>
              </a:rPr>
              <a:t>Rust                            17            327           3080          39837</a:t>
            </a:r>
          </a:p>
          <a:p>
            <a:r>
              <a:rPr lang="pl-PL" sz="1200" kern="1200" dirty="0">
                <a:solidFill>
                  <a:schemeClr val="tx1"/>
                </a:solidFill>
                <a:latin typeface="+mn-lt"/>
                <a:ea typeface="+mn-ea"/>
                <a:cs typeface="+mn-cs"/>
              </a:rPr>
              <a:t>Go                              15            310           3339          39726</a:t>
            </a:r>
          </a:p>
          <a:p>
            <a:r>
              <a:rPr lang="fr-FR" sz="1200" kern="1200" dirty="0">
                <a:solidFill>
                  <a:schemeClr val="tx1"/>
                </a:solidFill>
                <a:latin typeface="+mn-lt"/>
                <a:ea typeface="+mn-ea"/>
                <a:cs typeface="+mn-cs"/>
              </a:rPr>
              <a:t>Java                             6            145           1430          23456</a:t>
            </a:r>
          </a:p>
          <a:p>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SUM:                            69           1707          13625         188365</a:t>
            </a:r>
          </a:p>
          <a:p>
            <a:r>
              <a:rPr lang="en-US" sz="1200" kern="1200" dirty="0">
                <a:solidFill>
                  <a:schemeClr val="tx1"/>
                </a:solidFill>
                <a:latin typeface="+mn-lt"/>
                <a:ea typeface="+mn-ea"/>
                <a:cs typeface="+mn-cs"/>
              </a:rPr>
              <a:t>-------------------------------------------------------------------------------</a:t>
            </a:r>
          </a:p>
          <a:p>
            <a:endParaRPr lang="en-US" dirty="0"/>
          </a:p>
          <a:p>
            <a:endParaRPr lang="en-US" dirty="0"/>
          </a:p>
          <a:p>
            <a:r>
              <a:rPr lang="en-US" sz="1200" kern="1200" dirty="0">
                <a:solidFill>
                  <a:schemeClr val="tx1"/>
                </a:solidFill>
                <a:latin typeface="+mn-lt"/>
                <a:ea typeface="+mn-ea"/>
                <a:cs typeface="+mn-cs"/>
              </a:rPr>
              <a:t>$ echo "</a:t>
            </a:r>
            <a:r>
              <a:rPr lang="en-US" sz="1200" kern="1200" dirty="0" err="1">
                <a:solidFill>
                  <a:schemeClr val="tx1"/>
                </a:solidFill>
                <a:latin typeface="+mn-lt"/>
                <a:ea typeface="+mn-ea"/>
                <a:cs typeface="+mn-cs"/>
              </a:rPr>
              <a:t>defn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printf</a:t>
            </a:r>
            <a:r>
              <a:rPr lang="en-US" sz="1200" kern="1200" dirty="0">
                <a:solidFill>
                  <a:schemeClr val="tx1"/>
                </a:solidFill>
                <a:latin typeface="+mn-lt"/>
                <a:ea typeface="+mn-ea"/>
                <a:cs typeface="+mn-cs"/>
              </a:rPr>
              <a:t> '\t')$(</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r>
              <a:rPr lang="en-US" sz="1200" kern="1200" dirty="0">
                <a:solidFill>
                  <a:schemeClr val="tx1"/>
                </a:solidFill>
                <a:latin typeface="+mn-lt"/>
                <a:ea typeface="+mn-ea"/>
                <a:cs typeface="+mn-cs"/>
              </a:rPr>
              <a:t> | head -1)";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$(git ls-files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/Arithmetic/*.v'); do echo "$(cat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 tr '\n' '~' | sed s'/`/,/g' | sed s'/\.[ ~]/`/g' | grep -o 'Definition [^`]*`' | tr '~' '\n' | </a:t>
            </a:r>
            <a:r>
              <a:rPr lang="en-US" sz="1200" kern="1200" dirty="0" err="1">
                <a:solidFill>
                  <a:schemeClr val="tx1"/>
                </a:solidFill>
                <a:latin typeface="+mn-lt"/>
                <a:ea typeface="+mn-ea"/>
                <a:cs typeface="+mn-cs"/>
              </a:rPr>
              <a:t>wc</a:t>
            </a:r>
            <a:r>
              <a:rPr lang="en-US" sz="1200" kern="1200" dirty="0">
                <a:solidFill>
                  <a:schemeClr val="tx1"/>
                </a:solidFill>
                <a:latin typeface="+mn-lt"/>
                <a:ea typeface="+mn-ea"/>
                <a:cs typeface="+mn-cs"/>
              </a:rPr>
              <a:t> -l)$(</a:t>
            </a:r>
            <a:r>
              <a:rPr lang="en-US" sz="1200" kern="1200" dirty="0" err="1">
                <a:solidFill>
                  <a:schemeClr val="tx1"/>
                </a:solidFill>
                <a:latin typeface="+mn-lt"/>
                <a:ea typeface="+mn-ea"/>
                <a:cs typeface="+mn-cs"/>
              </a:rPr>
              <a:t>printf</a:t>
            </a:r>
            <a:r>
              <a:rPr lang="en-US" sz="1200" kern="1200" dirty="0">
                <a:solidFill>
                  <a:schemeClr val="tx1"/>
                </a:solidFill>
                <a:latin typeface="+mn-lt"/>
                <a:ea typeface="+mn-ea"/>
                <a:cs typeface="+mn-cs"/>
              </a:rPr>
              <a:t> '\t')$(</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 tail -1)"; done | sort -h</a:t>
            </a:r>
          </a:p>
          <a:p>
            <a:r>
              <a:rPr lang="en-US" sz="1200" kern="1200" dirty="0" err="1">
                <a:solidFill>
                  <a:schemeClr val="tx1"/>
                </a:solidFill>
                <a:latin typeface="+mn-lt"/>
                <a:ea typeface="+mn-ea"/>
                <a:cs typeface="+mn-cs"/>
              </a:rPr>
              <a:t>defn</a:t>
            </a:r>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0             102      152        4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0              39       39       36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Wikipedia.v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0              62       99       38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Generalized.v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2              52       71        3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Partition.v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3             181       31        3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ModOps.v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3              49       53       38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HAC.v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3              58      133        2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UniformWeight.v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4             134      177       12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7              29       75        1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Primitives.v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7              37       77        3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FancyMontgomeryReduction.v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8              70      163       37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PrimeFieldTheorems.v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18            181      135       14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Freeze.v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35             53       75        1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39            225      101       21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BaseConversion.v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39             69        0       91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Definition.v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46            104      172       65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RidiculousFish.v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50            197      335       14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63            482      721       12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WordByWordMontgomery.v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66            357      503       50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BYInv.v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123           552      409       34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153           512      407       72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8</a:t>
            </a:fld>
            <a:endParaRPr lang="en-US"/>
          </a:p>
        </p:txBody>
      </p:sp>
    </p:spTree>
    <p:extLst>
      <p:ext uri="{BB962C8B-B14F-4D97-AF65-F5344CB8AC3E}">
        <p14:creationId xmlns:p14="http://schemas.microsoft.com/office/powerpoint/2010/main" val="4073837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maybe make loc graphs here with icons</a:t>
            </a:r>
          </a:p>
          <a:p>
            <a:endParaRPr lang="en-US" dirty="0"/>
          </a:p>
          <a:p>
            <a:r>
              <a:rPr lang="en-US" dirty="0"/>
              <a:t>Software important</a:t>
            </a:r>
          </a:p>
          <a:p>
            <a:r>
              <a:rPr lang="en-US" dirty="0"/>
              <a:t>Bugs bad:</a:t>
            </a:r>
          </a:p>
          <a:p>
            <a:r>
              <a:rPr lang="en-US" dirty="0"/>
              <a:t>People sad</a:t>
            </a:r>
          </a:p>
          <a:p>
            <a:r>
              <a:rPr lang="en-US" dirty="0"/>
              <a:t>Money die</a:t>
            </a:r>
          </a:p>
          <a:p>
            <a:r>
              <a:rPr lang="en-US" dirty="0"/>
              <a:t>People go bye-bye</a:t>
            </a:r>
          </a:p>
        </p:txBody>
      </p:sp>
      <p:sp>
        <p:nvSpPr>
          <p:cNvPr id="4" name="Slide Number Placeholder 3"/>
          <p:cNvSpPr>
            <a:spLocks noGrp="1"/>
          </p:cNvSpPr>
          <p:nvPr>
            <p:ph type="sldNum" sz="quarter" idx="5"/>
          </p:nvPr>
        </p:nvSpPr>
        <p:spPr/>
        <p:txBody>
          <a:bodyPr/>
          <a:lstStyle/>
          <a:p>
            <a:fld id="{7FA7D0BD-6505-4A72-9F26-502A737685F5}" type="slidenum">
              <a:rPr lang="en-US" smtClean="0"/>
              <a:t>9</a:t>
            </a:fld>
            <a:endParaRPr lang="en-US"/>
          </a:p>
        </p:txBody>
      </p:sp>
    </p:spTree>
    <p:extLst>
      <p:ext uri="{BB962C8B-B14F-4D97-AF65-F5344CB8AC3E}">
        <p14:creationId xmlns:p14="http://schemas.microsoft.com/office/powerpoint/2010/main" val="1221584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do bold animation thing</a:t>
            </a:r>
          </a:p>
        </p:txBody>
      </p:sp>
      <p:sp>
        <p:nvSpPr>
          <p:cNvPr id="4" name="Slide Number Placeholder 3"/>
          <p:cNvSpPr>
            <a:spLocks noGrp="1"/>
          </p:cNvSpPr>
          <p:nvPr>
            <p:ph type="sldNum" sz="quarter" idx="5"/>
          </p:nvPr>
        </p:nvSpPr>
        <p:spPr/>
        <p:txBody>
          <a:bodyPr/>
          <a:lstStyle/>
          <a:p>
            <a:fld id="{7FA7D0BD-6505-4A72-9F26-502A737685F5}" type="slidenum">
              <a:rPr lang="en-US" smtClean="0"/>
              <a:t>10</a:t>
            </a:fld>
            <a:endParaRPr lang="en-US"/>
          </a:p>
        </p:txBody>
      </p:sp>
    </p:spTree>
    <p:extLst>
      <p:ext uri="{BB962C8B-B14F-4D97-AF65-F5344CB8AC3E}">
        <p14:creationId xmlns:p14="http://schemas.microsoft.com/office/powerpoint/2010/main" val="2174603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3526171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559017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417221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445870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714997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005122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November 30, 2020</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888184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November 30, 2020</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091657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November 30, 2020</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3873048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993370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2577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November 30, 2020</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ACD81C-0ABE-4302-8FB0-4A8AC0E9431D}" type="slidenum">
              <a:rPr lang="en-US" smtClean="0"/>
              <a:t>‹#›</a:t>
            </a:fld>
            <a:endParaRPr lang="en-US"/>
          </a:p>
        </p:txBody>
      </p:sp>
    </p:spTree>
    <p:extLst>
      <p:ext uri="{BB962C8B-B14F-4D97-AF65-F5344CB8AC3E}">
        <p14:creationId xmlns:p14="http://schemas.microsoft.com/office/powerpoint/2010/main" val="23022796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creativecommons.org/licenses/by/2.0"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commons.wikimedia.org/wiki/File:HTTPS_icon.png"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Performance Engineering of Proof-Based Software Systems at Scale</a:t>
            </a:r>
          </a:p>
        </p:txBody>
      </p:sp>
      <p:sp>
        <p:nvSpPr>
          <p:cNvPr id="3" name="Subtitle 2"/>
          <p:cNvSpPr>
            <a:spLocks noGrp="1"/>
          </p:cNvSpPr>
          <p:nvPr>
            <p:ph type="subTitle" idx="1"/>
          </p:nvPr>
        </p:nvSpPr>
        <p:spPr/>
        <p:txBody>
          <a:bodyPr>
            <a:normAutofit/>
          </a:bodyPr>
          <a:lstStyle/>
          <a:p>
            <a:r>
              <a:rPr lang="en-US" dirty="0"/>
              <a:t>Jason Gross</a:t>
            </a:r>
          </a:p>
          <a:p>
            <a:r>
              <a:rPr lang="en-US" dirty="0"/>
              <a:t>Ph.D. Defense</a:t>
            </a:r>
          </a:p>
          <a:p>
            <a:r>
              <a:rPr lang="en-US" dirty="0"/>
              <a:t>MIT CSAIL</a:t>
            </a:r>
          </a:p>
        </p:txBody>
      </p:sp>
      <p:sp>
        <p:nvSpPr>
          <p:cNvPr id="4" name="Slide Number Placeholder 3"/>
          <p:cNvSpPr>
            <a:spLocks noGrp="1"/>
          </p:cNvSpPr>
          <p:nvPr>
            <p:ph type="sldNum" sz="quarter" idx="12"/>
          </p:nvPr>
        </p:nvSpPr>
        <p:spPr/>
        <p:txBody>
          <a:bodyPr/>
          <a:lstStyle/>
          <a:p>
            <a:fld id="{62ACD81C-0ABE-4302-8FB0-4A8AC0E9431D}" type="slidenum">
              <a:rPr lang="en-US" smtClean="0"/>
              <a:t>1</a:t>
            </a:fld>
            <a:endParaRPr lang="en-US" dirty="0"/>
          </a:p>
        </p:txBody>
      </p:sp>
      <p:sp>
        <p:nvSpPr>
          <p:cNvPr id="5" name="Date Placeholder 4"/>
          <p:cNvSpPr>
            <a:spLocks noGrp="1"/>
          </p:cNvSpPr>
          <p:nvPr>
            <p:ph type="dt" sz="half" idx="10"/>
          </p:nvPr>
        </p:nvSpPr>
        <p:spPr/>
        <p:txBody>
          <a:bodyPr/>
          <a:lstStyle/>
          <a:p>
            <a:r>
              <a:rPr lang="en-US"/>
              <a:t>November 30, 2020</a:t>
            </a:r>
          </a:p>
        </p:txBody>
      </p:sp>
    </p:spTree>
    <p:extLst>
      <p:ext uri="{BB962C8B-B14F-4D97-AF65-F5344CB8AC3E}">
        <p14:creationId xmlns:p14="http://schemas.microsoft.com/office/powerpoint/2010/main" val="528988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fontScale="92500" lnSpcReduction="10000"/>
          </a:bodyPr>
          <a:lstStyle/>
          <a:p>
            <a:pPr>
              <a:lnSpc>
                <a:spcPct val="170000"/>
              </a:lnSpc>
            </a:pPr>
            <a:r>
              <a:rPr lang="en-US" dirty="0"/>
              <a:t>Opportunity: Automate verification to enable innovation</a:t>
            </a:r>
          </a:p>
          <a:p>
            <a:pPr>
              <a:lnSpc>
                <a:spcPct val="170000"/>
              </a:lnSpc>
            </a:pPr>
            <a:r>
              <a:rPr lang="en-US" dirty="0"/>
              <a:t>Big Problem: Asymptotic performance</a:t>
            </a:r>
          </a:p>
          <a:p>
            <a:pPr>
              <a:lnSpc>
                <a:spcPct val="170000"/>
              </a:lnSpc>
            </a:pPr>
            <a:r>
              <a:rPr lang="en-US" dirty="0"/>
              <a:t>State-of-the-Art Methodologies</a:t>
            </a:r>
          </a:p>
          <a:p>
            <a:pPr lvl="1">
              <a:lnSpc>
                <a:spcPct val="170000"/>
              </a:lnSpc>
            </a:pPr>
            <a:r>
              <a:rPr lang="en-US" dirty="0"/>
              <a:t>Abstraction &amp; Reflection</a:t>
            </a:r>
          </a:p>
          <a:p>
            <a:pPr lvl="1">
              <a:lnSpc>
                <a:spcPct val="170000"/>
              </a:lnSpc>
            </a:pPr>
            <a:r>
              <a:rPr lang="en-US" dirty="0"/>
              <a:t>Reflective Partial Evaluation</a:t>
            </a:r>
          </a:p>
          <a:p>
            <a:pPr>
              <a:lnSpc>
                <a:spcPct val="170000"/>
              </a:lnSpc>
            </a:pPr>
            <a:r>
              <a:rPr lang="en-US" dirty="0"/>
              <a:t>Important Next Steps</a:t>
            </a:r>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10</a:t>
            </a:fld>
            <a:endParaRPr lang="en-US"/>
          </a:p>
        </p:txBody>
      </p:sp>
    </p:spTree>
    <p:extLst>
      <p:ext uri="{BB962C8B-B14F-4D97-AF65-F5344CB8AC3E}">
        <p14:creationId xmlns:p14="http://schemas.microsoft.com/office/powerpoint/2010/main" val="1647547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Automating Verification: What?</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11</a:t>
            </a:fld>
            <a:endParaRPr lang="en-US"/>
          </a:p>
        </p:txBody>
      </p:sp>
    </p:spTree>
    <p:extLst>
      <p:ext uri="{BB962C8B-B14F-4D97-AF65-F5344CB8AC3E}">
        <p14:creationId xmlns:p14="http://schemas.microsoft.com/office/powerpoint/2010/main" val="12386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Automating Verification: What?</a:t>
            </a:r>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12</a:t>
            </a:fld>
            <a:endParaRPr lang="en-US"/>
          </a:p>
        </p:txBody>
      </p:sp>
      <p:pic>
        <p:nvPicPr>
          <p:cNvPr id="11" name="Picture 10">
            <a:extLst>
              <a:ext uri="{FF2B5EF4-FFF2-40B4-BE49-F238E27FC236}">
                <a16:creationId xmlns:a16="http://schemas.microsoft.com/office/drawing/2014/main" id="{337FEEC6-0516-4144-9B7B-87E9516A2F1E}"/>
              </a:ext>
            </a:extLst>
          </p:cNvPr>
          <p:cNvPicPr>
            <a:picLocks noChangeAspect="1"/>
          </p:cNvPicPr>
          <p:nvPr/>
        </p:nvPicPr>
        <p:blipFill>
          <a:blip r:embed="rId3"/>
          <a:stretch>
            <a:fillRect/>
          </a:stretch>
        </p:blipFill>
        <p:spPr>
          <a:xfrm>
            <a:off x="8029795" y="4177136"/>
            <a:ext cx="2909721" cy="1635919"/>
          </a:xfrm>
          <a:prstGeom prst="rect">
            <a:avLst/>
          </a:prstGeom>
        </p:spPr>
      </p:pic>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AD92777D-815B-440F-98BD-5D42BE0D3D3D}"/>
                  </a:ext>
                </a:extLst>
              </p:cNvPr>
              <p:cNvSpPr/>
              <p:nvPr/>
            </p:nvSpPr>
            <p:spPr>
              <a:xfrm>
                <a:off x="8386858" y="1690688"/>
                <a:ext cx="2195595" cy="1160885"/>
              </a:xfrm>
              <a:prstGeom prst="ellipse">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Mathematical Specification:</a:t>
                </a:r>
              </a:p>
              <a:p>
                <a:pPr algn="ctr"/>
                <a14:m>
                  <m:oMathPara xmlns:m="http://schemas.openxmlformats.org/officeDocument/2006/math">
                    <m:oMathParaPr>
                      <m:jc m:val="centerGroup"/>
                    </m:oMathParaPr>
                    <m:oMath xmlns:m="http://schemas.openxmlformats.org/officeDocument/2006/math">
                      <m:d>
                        <m:dPr>
                          <m:ctrlPr>
                            <a:rPr lang="en-US" i="1"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𝑏</m:t>
                          </m:r>
                        </m:e>
                      </m:d>
                      <m:r>
                        <a:rPr lang="en-US" i="1">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mod</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𝑝</m:t>
                      </m:r>
                    </m:oMath>
                  </m:oMathPara>
                </a14:m>
                <a:endParaRPr lang="en-US" dirty="0">
                  <a:solidFill>
                    <a:schemeClr val="tx1"/>
                  </a:solidFill>
                </a:endParaRPr>
              </a:p>
            </p:txBody>
          </p:sp>
        </mc:Choice>
        <mc:Fallback xmlns="">
          <p:sp>
            <p:nvSpPr>
              <p:cNvPr id="12" name="Oval 11">
                <a:extLst>
                  <a:ext uri="{FF2B5EF4-FFF2-40B4-BE49-F238E27FC236}">
                    <a16:creationId xmlns:a16="http://schemas.microsoft.com/office/drawing/2014/main" id="{AD92777D-815B-440F-98BD-5D42BE0D3D3D}"/>
                  </a:ext>
                </a:extLst>
              </p:cNvPr>
              <p:cNvSpPr>
                <a:spLocks noRot="1" noChangeAspect="1" noMove="1" noResize="1" noEditPoints="1" noAdjustHandles="1" noChangeArrowheads="1" noChangeShapeType="1" noTextEdit="1"/>
              </p:cNvSpPr>
              <p:nvPr/>
            </p:nvSpPr>
            <p:spPr>
              <a:xfrm>
                <a:off x="8386858" y="1690688"/>
                <a:ext cx="2195595" cy="1160885"/>
              </a:xfrm>
              <a:prstGeom prst="ellipse">
                <a:avLst/>
              </a:prstGeom>
              <a:blipFill>
                <a:blip r:embed="rId4"/>
                <a:stretch>
                  <a:fillRect/>
                </a:stretch>
              </a:blipFill>
              <a:ln>
                <a:solidFill>
                  <a:schemeClr val="accent6">
                    <a:lumMod val="75000"/>
                  </a:schemeClr>
                </a:solidFill>
              </a:ln>
            </p:spPr>
            <p:txBody>
              <a:bodyPr/>
              <a:lstStyle/>
              <a:p>
                <a:r>
                  <a:rPr lang="en-US">
                    <a:noFill/>
                  </a:rPr>
                  <a:t> </a:t>
                </a:r>
              </a:p>
            </p:txBody>
          </p:sp>
        </mc:Fallback>
      </mc:AlternateContent>
      <p:sp>
        <p:nvSpPr>
          <p:cNvPr id="9" name="Arrow: Curved Right 8">
            <a:extLst>
              <a:ext uri="{FF2B5EF4-FFF2-40B4-BE49-F238E27FC236}">
                <a16:creationId xmlns:a16="http://schemas.microsoft.com/office/drawing/2014/main" id="{96C118A6-C370-4083-8D1C-EE405B90DD54}"/>
              </a:ext>
            </a:extLst>
          </p:cNvPr>
          <p:cNvSpPr/>
          <p:nvPr/>
        </p:nvSpPr>
        <p:spPr>
          <a:xfrm flipV="1">
            <a:off x="5939417" y="2271130"/>
            <a:ext cx="1580827" cy="2859438"/>
          </a:xfrm>
          <a:prstGeom prst="curvedRightArrow">
            <a:avLst>
              <a:gd name="adj1" fmla="val 26993"/>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ibbon: Curved and Tilted Up 9">
            <a:extLst>
              <a:ext uri="{FF2B5EF4-FFF2-40B4-BE49-F238E27FC236}">
                <a16:creationId xmlns:a16="http://schemas.microsoft.com/office/drawing/2014/main" id="{60653D53-B4BD-49FB-924B-C06993E94B52}"/>
              </a:ext>
            </a:extLst>
          </p:cNvPr>
          <p:cNvSpPr/>
          <p:nvPr/>
        </p:nvSpPr>
        <p:spPr>
          <a:xfrm>
            <a:off x="4595113" y="3204903"/>
            <a:ext cx="3066425" cy="1212114"/>
          </a:xfrm>
          <a:prstGeom prst="ellipseRibbon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Proof of</a:t>
            </a:r>
          </a:p>
          <a:p>
            <a:pPr algn="ctr"/>
            <a:r>
              <a:rPr lang="en-US" dirty="0"/>
              <a:t>code matches spec</a:t>
            </a:r>
          </a:p>
        </p:txBody>
      </p:sp>
      <p:grpSp>
        <p:nvGrpSpPr>
          <p:cNvPr id="24" name="Group 23">
            <a:extLst>
              <a:ext uri="{FF2B5EF4-FFF2-40B4-BE49-F238E27FC236}">
                <a16:creationId xmlns:a16="http://schemas.microsoft.com/office/drawing/2014/main" id="{AA6FB697-9F2F-4B63-A6CE-FC4B0940371B}"/>
              </a:ext>
            </a:extLst>
          </p:cNvPr>
          <p:cNvGrpSpPr/>
          <p:nvPr/>
        </p:nvGrpSpPr>
        <p:grpSpPr>
          <a:xfrm>
            <a:off x="838200" y="2602352"/>
            <a:ext cx="1681262" cy="1653296"/>
            <a:chOff x="1033600" y="2005926"/>
            <a:chExt cx="3270309" cy="3215911"/>
          </a:xfrm>
        </p:grpSpPr>
        <p:sp>
          <p:nvSpPr>
            <p:cNvPr id="13" name="Freeform: Shape 12">
              <a:extLst>
                <a:ext uri="{FF2B5EF4-FFF2-40B4-BE49-F238E27FC236}">
                  <a16:creationId xmlns:a16="http://schemas.microsoft.com/office/drawing/2014/main" id="{4634F16F-411C-4D6C-AEFE-427A2F1E7F02}"/>
                </a:ext>
              </a:extLst>
            </p:cNvPr>
            <p:cNvSpPr/>
            <p:nvPr/>
          </p:nvSpPr>
          <p:spPr>
            <a:xfrm>
              <a:off x="2012650" y="2930585"/>
              <a:ext cx="224366" cy="224366"/>
            </a:xfrm>
            <a:custGeom>
              <a:avLst/>
              <a:gdLst>
                <a:gd name="connsiteX0" fmla="*/ 5099 w 224365"/>
                <a:gd name="connsiteY0" fmla="*/ 222666 h 224365"/>
                <a:gd name="connsiteX1" fmla="*/ 59491 w 224365"/>
                <a:gd name="connsiteY1" fmla="*/ 222666 h 224365"/>
                <a:gd name="connsiteX2" fmla="*/ 222666 w 224365"/>
                <a:gd name="connsiteY2" fmla="*/ 59491 h 224365"/>
                <a:gd name="connsiteX3" fmla="*/ 222666 w 224365"/>
                <a:gd name="connsiteY3" fmla="*/ 5099 h 224365"/>
                <a:gd name="connsiteX4" fmla="*/ 113883 w 224365"/>
                <a:gd name="connsiteY4" fmla="*/ 5099 h 224365"/>
                <a:gd name="connsiteX5" fmla="*/ 113883 w 224365"/>
                <a:gd name="connsiteY5" fmla="*/ 59491 h 224365"/>
                <a:gd name="connsiteX6" fmla="*/ 59491 w 224365"/>
                <a:gd name="connsiteY6" fmla="*/ 113883 h 224365"/>
                <a:gd name="connsiteX7" fmla="*/ 5099 w 224365"/>
                <a:gd name="connsiteY7" fmla="*/ 113883 h 224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365" h="224365">
                  <a:moveTo>
                    <a:pt x="5099" y="222666"/>
                  </a:moveTo>
                  <a:lnTo>
                    <a:pt x="59491" y="222666"/>
                  </a:lnTo>
                  <a:cubicBezTo>
                    <a:pt x="149567" y="222563"/>
                    <a:pt x="222563" y="149567"/>
                    <a:pt x="222666" y="59491"/>
                  </a:cubicBezTo>
                  <a:lnTo>
                    <a:pt x="222666" y="5099"/>
                  </a:lnTo>
                  <a:lnTo>
                    <a:pt x="113883" y="5099"/>
                  </a:lnTo>
                  <a:lnTo>
                    <a:pt x="113883" y="59491"/>
                  </a:lnTo>
                  <a:cubicBezTo>
                    <a:pt x="113848" y="89516"/>
                    <a:pt x="89516" y="113848"/>
                    <a:pt x="59491" y="113883"/>
                  </a:cubicBezTo>
                  <a:lnTo>
                    <a:pt x="5099" y="113883"/>
                  </a:lnTo>
                  <a:close/>
                </a:path>
              </a:pathLst>
            </a:custGeom>
            <a:solidFill>
              <a:srgbClr val="000000"/>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F8EE77C-7A42-4AFF-93ED-0957647422D3}"/>
                </a:ext>
              </a:extLst>
            </p:cNvPr>
            <p:cNvSpPr/>
            <p:nvPr/>
          </p:nvSpPr>
          <p:spPr>
            <a:xfrm>
              <a:off x="1033600" y="2169101"/>
              <a:ext cx="2182468" cy="3052736"/>
            </a:xfrm>
            <a:custGeom>
              <a:avLst/>
              <a:gdLst>
                <a:gd name="connsiteX0" fmla="*/ 1528067 w 2182467"/>
                <a:gd name="connsiteY0" fmla="*/ 820975 h 3052735"/>
                <a:gd name="connsiteX1" fmla="*/ 1528067 w 2182467"/>
                <a:gd name="connsiteY1" fmla="*/ 304254 h 3052735"/>
                <a:gd name="connsiteX2" fmla="*/ 1228913 w 2182467"/>
                <a:gd name="connsiteY2" fmla="*/ 5099 h 3052735"/>
                <a:gd name="connsiteX3" fmla="*/ 929758 w 2182467"/>
                <a:gd name="connsiteY3" fmla="*/ 5099 h 3052735"/>
                <a:gd name="connsiteX4" fmla="*/ 657799 w 2182467"/>
                <a:gd name="connsiteY4" fmla="*/ 277058 h 3052735"/>
                <a:gd name="connsiteX5" fmla="*/ 657799 w 2182467"/>
                <a:gd name="connsiteY5" fmla="*/ 820975 h 3052735"/>
                <a:gd name="connsiteX6" fmla="*/ 806669 w 2182467"/>
                <a:gd name="connsiteY6" fmla="*/ 1148270 h 3052735"/>
                <a:gd name="connsiteX7" fmla="*/ 674269 w 2182467"/>
                <a:gd name="connsiteY7" fmla="*/ 1324802 h 3052735"/>
                <a:gd name="connsiteX8" fmla="*/ 264376 w 2182467"/>
                <a:gd name="connsiteY8" fmla="*/ 1598062 h 3052735"/>
                <a:gd name="connsiteX9" fmla="*/ 150241 w 2182467"/>
                <a:gd name="connsiteY9" fmla="*/ 1763196 h 3052735"/>
                <a:gd name="connsiteX10" fmla="*/ 6493 w 2182467"/>
                <a:gd name="connsiteY10" fmla="*/ 2386105 h 3052735"/>
                <a:gd name="connsiteX11" fmla="*/ 15231 w 2182467"/>
                <a:gd name="connsiteY11" fmla="*/ 2429946 h 3052735"/>
                <a:gd name="connsiteX12" fmla="*/ 287189 w 2182467"/>
                <a:gd name="connsiteY12" fmla="*/ 2810689 h 3052735"/>
                <a:gd name="connsiteX13" fmla="*/ 331449 w 2182467"/>
                <a:gd name="connsiteY13" fmla="*/ 2833469 h 3052735"/>
                <a:gd name="connsiteX14" fmla="*/ 385841 w 2182467"/>
                <a:gd name="connsiteY14" fmla="*/ 2833469 h 3052735"/>
                <a:gd name="connsiteX15" fmla="*/ 385841 w 2182467"/>
                <a:gd name="connsiteY15" fmla="*/ 2996644 h 3052735"/>
                <a:gd name="connsiteX16" fmla="*/ 440233 w 2182467"/>
                <a:gd name="connsiteY16" fmla="*/ 3051036 h 3052735"/>
                <a:gd name="connsiteX17" fmla="*/ 1745634 w 2182467"/>
                <a:gd name="connsiteY17" fmla="*/ 3051036 h 3052735"/>
                <a:gd name="connsiteX18" fmla="*/ 1800026 w 2182467"/>
                <a:gd name="connsiteY18" fmla="*/ 2996644 h 3052735"/>
                <a:gd name="connsiteX19" fmla="*/ 1800026 w 2182467"/>
                <a:gd name="connsiteY19" fmla="*/ 2833469 h 3052735"/>
                <a:gd name="connsiteX20" fmla="*/ 1854417 w 2182467"/>
                <a:gd name="connsiteY20" fmla="*/ 2833469 h 3052735"/>
                <a:gd name="connsiteX21" fmla="*/ 1898677 w 2182467"/>
                <a:gd name="connsiteY21" fmla="*/ 2810689 h 3052735"/>
                <a:gd name="connsiteX22" fmla="*/ 2170636 w 2182467"/>
                <a:gd name="connsiteY22" fmla="*/ 2429946 h 3052735"/>
                <a:gd name="connsiteX23" fmla="*/ 2179373 w 2182467"/>
                <a:gd name="connsiteY23" fmla="*/ 2386105 h 3052735"/>
                <a:gd name="connsiteX24" fmla="*/ 2035626 w 2182467"/>
                <a:gd name="connsiteY24" fmla="*/ 1763196 h 3052735"/>
                <a:gd name="connsiteX25" fmla="*/ 1921487 w 2182467"/>
                <a:gd name="connsiteY25" fmla="*/ 1598062 h 3052735"/>
                <a:gd name="connsiteX26" fmla="*/ 1511597 w 2182467"/>
                <a:gd name="connsiteY26" fmla="*/ 1324802 h 3052735"/>
                <a:gd name="connsiteX27" fmla="*/ 1379197 w 2182467"/>
                <a:gd name="connsiteY27" fmla="*/ 1148270 h 3052735"/>
                <a:gd name="connsiteX28" fmla="*/ 1528067 w 2182467"/>
                <a:gd name="connsiteY28" fmla="*/ 820975 h 3052735"/>
                <a:gd name="connsiteX29" fmla="*/ 1419284 w 2182467"/>
                <a:gd name="connsiteY29" fmla="*/ 304254 h 3052735"/>
                <a:gd name="connsiteX30" fmla="*/ 1419284 w 2182467"/>
                <a:gd name="connsiteY30" fmla="*/ 319034 h 3052735"/>
                <a:gd name="connsiteX31" fmla="*/ 1404198 w 2182467"/>
                <a:gd name="connsiteY31" fmla="*/ 310415 h 3052735"/>
                <a:gd name="connsiteX32" fmla="*/ 1310451 w 2182467"/>
                <a:gd name="connsiteY32" fmla="*/ 247917 h 3052735"/>
                <a:gd name="connsiteX33" fmla="*/ 1272392 w 2182467"/>
                <a:gd name="connsiteY33" fmla="*/ 118952 h 3052735"/>
                <a:gd name="connsiteX34" fmla="*/ 1419284 w 2182467"/>
                <a:gd name="connsiteY34" fmla="*/ 304254 h 3052735"/>
                <a:gd name="connsiteX35" fmla="*/ 929758 w 2182467"/>
                <a:gd name="connsiteY35" fmla="*/ 113883 h 3052735"/>
                <a:gd name="connsiteX36" fmla="*/ 1065737 w 2182467"/>
                <a:gd name="connsiteY36" fmla="*/ 113883 h 3052735"/>
                <a:gd name="connsiteX37" fmla="*/ 1201717 w 2182467"/>
                <a:gd name="connsiteY37" fmla="*/ 249862 h 3052735"/>
                <a:gd name="connsiteX38" fmla="*/ 1065737 w 2182467"/>
                <a:gd name="connsiteY38" fmla="*/ 385841 h 3052735"/>
                <a:gd name="connsiteX39" fmla="*/ 1061070 w 2182467"/>
                <a:gd name="connsiteY39" fmla="*/ 385841 h 3052735"/>
                <a:gd name="connsiteX40" fmla="*/ 968218 w 2182467"/>
                <a:gd name="connsiteY40" fmla="*/ 347378 h 3052735"/>
                <a:gd name="connsiteX41" fmla="*/ 798446 w 2182467"/>
                <a:gd name="connsiteY41" fmla="*/ 277058 h 3052735"/>
                <a:gd name="connsiteX42" fmla="*/ 766583 w 2182467"/>
                <a:gd name="connsiteY42" fmla="*/ 277058 h 3052735"/>
                <a:gd name="connsiteX43" fmla="*/ 929758 w 2182467"/>
                <a:gd name="connsiteY43" fmla="*/ 113883 h 3052735"/>
                <a:gd name="connsiteX44" fmla="*/ 766583 w 2182467"/>
                <a:gd name="connsiteY44" fmla="*/ 820975 h 3052735"/>
                <a:gd name="connsiteX45" fmla="*/ 766583 w 2182467"/>
                <a:gd name="connsiteY45" fmla="*/ 385841 h 3052735"/>
                <a:gd name="connsiteX46" fmla="*/ 798446 w 2182467"/>
                <a:gd name="connsiteY46" fmla="*/ 385841 h 3052735"/>
                <a:gd name="connsiteX47" fmla="*/ 891298 w 2182467"/>
                <a:gd name="connsiteY47" fmla="*/ 424305 h 3052735"/>
                <a:gd name="connsiteX48" fmla="*/ 1061070 w 2182467"/>
                <a:gd name="connsiteY48" fmla="*/ 494625 h 3052735"/>
                <a:gd name="connsiteX49" fmla="*/ 1065737 w 2182467"/>
                <a:gd name="connsiteY49" fmla="*/ 494625 h 3052735"/>
                <a:gd name="connsiteX50" fmla="*/ 1283770 w 2182467"/>
                <a:gd name="connsiteY50" fmla="*/ 360868 h 3052735"/>
                <a:gd name="connsiteX51" fmla="*/ 1343858 w 2182467"/>
                <a:gd name="connsiteY51" fmla="*/ 400927 h 3052735"/>
                <a:gd name="connsiteX52" fmla="*/ 1419284 w 2182467"/>
                <a:gd name="connsiteY52" fmla="*/ 433758 h 3052735"/>
                <a:gd name="connsiteX53" fmla="*/ 1419284 w 2182467"/>
                <a:gd name="connsiteY53" fmla="*/ 820975 h 3052735"/>
                <a:gd name="connsiteX54" fmla="*/ 1092933 w 2182467"/>
                <a:gd name="connsiteY54" fmla="*/ 1147326 h 3052735"/>
                <a:gd name="connsiteX55" fmla="*/ 766583 w 2182467"/>
                <a:gd name="connsiteY55" fmla="*/ 820975 h 3052735"/>
                <a:gd name="connsiteX56" fmla="*/ 1440011 w 2182467"/>
                <a:gd name="connsiteY56" fmla="*/ 2272770 h 3052735"/>
                <a:gd name="connsiteX57" fmla="*/ 1327988 w 2182467"/>
                <a:gd name="connsiteY57" fmla="*/ 2086066 h 3052735"/>
                <a:gd name="connsiteX58" fmla="*/ 1491805 w 2182467"/>
                <a:gd name="connsiteY58" fmla="*/ 1963201 h 3052735"/>
                <a:gd name="connsiteX59" fmla="*/ 1614322 w 2182467"/>
                <a:gd name="connsiteY59" fmla="*/ 1963201 h 3052735"/>
                <a:gd name="connsiteX60" fmla="*/ 1745634 w 2182467"/>
                <a:gd name="connsiteY60" fmla="*/ 2094513 h 3052735"/>
                <a:gd name="connsiteX61" fmla="*/ 1745634 w 2182467"/>
                <a:gd name="connsiteY61" fmla="*/ 2235160 h 3052735"/>
                <a:gd name="connsiteX62" fmla="*/ 1528067 w 2182467"/>
                <a:gd name="connsiteY62" fmla="*/ 2235160 h 3052735"/>
                <a:gd name="connsiteX63" fmla="*/ 1503743 w 2182467"/>
                <a:gd name="connsiteY63" fmla="*/ 2240903 h 3052735"/>
                <a:gd name="connsiteX64" fmla="*/ 494624 w 2182467"/>
                <a:gd name="connsiteY64" fmla="*/ 2207964 h 3052735"/>
                <a:gd name="connsiteX65" fmla="*/ 675929 w 2182467"/>
                <a:gd name="connsiteY65" fmla="*/ 2071985 h 3052735"/>
                <a:gd name="connsiteX66" fmla="*/ 810501 w 2182467"/>
                <a:gd name="connsiteY66" fmla="*/ 2071985 h 3052735"/>
                <a:gd name="connsiteX67" fmla="*/ 960078 w 2182467"/>
                <a:gd name="connsiteY67" fmla="*/ 2131816 h 3052735"/>
                <a:gd name="connsiteX68" fmla="*/ 701717 w 2182467"/>
                <a:gd name="connsiteY68" fmla="*/ 2235160 h 3052735"/>
                <a:gd name="connsiteX69" fmla="*/ 494624 w 2182467"/>
                <a:gd name="connsiteY69" fmla="*/ 2235160 h 3052735"/>
                <a:gd name="connsiteX70" fmla="*/ 1106531 w 2182467"/>
                <a:gd name="connsiteY70" fmla="*/ 2073235 h 3052735"/>
                <a:gd name="connsiteX71" fmla="*/ 1071440 w 2182467"/>
                <a:gd name="connsiteY71" fmla="*/ 2059197 h 3052735"/>
                <a:gd name="connsiteX72" fmla="*/ 938592 w 2182467"/>
                <a:gd name="connsiteY72" fmla="*/ 1704940 h 3052735"/>
                <a:gd name="connsiteX73" fmla="*/ 1092933 w 2182467"/>
                <a:gd name="connsiteY73" fmla="*/ 1550599 h 3052735"/>
                <a:gd name="connsiteX74" fmla="*/ 1247274 w 2182467"/>
                <a:gd name="connsiteY74" fmla="*/ 1704940 h 3052735"/>
                <a:gd name="connsiteX75" fmla="*/ 1109628 w 2182467"/>
                <a:gd name="connsiteY75" fmla="*/ 2071995 h 3052735"/>
                <a:gd name="connsiteX76" fmla="*/ 1092933 w 2182467"/>
                <a:gd name="connsiteY76" fmla="*/ 1396753 h 3052735"/>
                <a:gd name="connsiteX77" fmla="*/ 913340 w 2182467"/>
                <a:gd name="connsiteY77" fmla="*/ 1217159 h 3052735"/>
                <a:gd name="connsiteX78" fmla="*/ 1272527 w 2182467"/>
                <a:gd name="connsiteY78" fmla="*/ 1217159 h 3052735"/>
                <a:gd name="connsiteX79" fmla="*/ 1016013 w 2182467"/>
                <a:gd name="connsiteY79" fmla="*/ 1473676 h 3052735"/>
                <a:gd name="connsiteX80" fmla="*/ 890266 w 2182467"/>
                <a:gd name="connsiteY80" fmla="*/ 1599424 h 3052735"/>
                <a:gd name="connsiteX81" fmla="*/ 775873 w 2182467"/>
                <a:gd name="connsiteY81" fmla="*/ 1370632 h 3052735"/>
                <a:gd name="connsiteX82" fmla="*/ 834628 w 2182467"/>
                <a:gd name="connsiteY82" fmla="*/ 1292293 h 3052735"/>
                <a:gd name="connsiteX83" fmla="*/ 1295601 w 2182467"/>
                <a:gd name="connsiteY83" fmla="*/ 1599424 h 3052735"/>
                <a:gd name="connsiteX84" fmla="*/ 1169853 w 2182467"/>
                <a:gd name="connsiteY84" fmla="*/ 1473676 h 3052735"/>
                <a:gd name="connsiteX85" fmla="*/ 1351238 w 2182467"/>
                <a:gd name="connsiteY85" fmla="*/ 1292293 h 3052735"/>
                <a:gd name="connsiteX86" fmla="*/ 1409993 w 2182467"/>
                <a:gd name="connsiteY86" fmla="*/ 1370632 h 3052735"/>
                <a:gd name="connsiteX87" fmla="*/ 118002 w 2182467"/>
                <a:gd name="connsiteY87" fmla="*/ 2386676 h 3052735"/>
                <a:gd name="connsiteX88" fmla="*/ 256236 w 2182467"/>
                <a:gd name="connsiteY88" fmla="*/ 1787657 h 3052735"/>
                <a:gd name="connsiteX89" fmla="*/ 324720 w 2182467"/>
                <a:gd name="connsiteY89" fmla="*/ 1688574 h 3052735"/>
                <a:gd name="connsiteX90" fmla="*/ 691096 w 2182467"/>
                <a:gd name="connsiteY90" fmla="*/ 1444325 h 3052735"/>
                <a:gd name="connsiteX91" fmla="*/ 825444 w 2182467"/>
                <a:gd name="connsiteY91" fmla="*/ 1713021 h 3052735"/>
                <a:gd name="connsiteX92" fmla="*/ 934758 w 2182467"/>
                <a:gd name="connsiteY92" fmla="*/ 2004525 h 3052735"/>
                <a:gd name="connsiteX93" fmla="*/ 841176 w 2182467"/>
                <a:gd name="connsiteY93" fmla="*/ 1967092 h 3052735"/>
                <a:gd name="connsiteX94" fmla="*/ 820975 w 2182467"/>
                <a:gd name="connsiteY94" fmla="*/ 1963201 h 3052735"/>
                <a:gd name="connsiteX95" fmla="*/ 657799 w 2182467"/>
                <a:gd name="connsiteY95" fmla="*/ 1963201 h 3052735"/>
                <a:gd name="connsiteX96" fmla="*/ 625166 w 2182467"/>
                <a:gd name="connsiteY96" fmla="*/ 1974077 h 3052735"/>
                <a:gd name="connsiteX97" fmla="*/ 407599 w 2182467"/>
                <a:gd name="connsiteY97" fmla="*/ 2137252 h 3052735"/>
                <a:gd name="connsiteX98" fmla="*/ 385841 w 2182467"/>
                <a:gd name="connsiteY98" fmla="*/ 2180768 h 3052735"/>
                <a:gd name="connsiteX99" fmla="*/ 385841 w 2182467"/>
                <a:gd name="connsiteY99" fmla="*/ 2289552 h 3052735"/>
                <a:gd name="connsiteX100" fmla="*/ 440233 w 2182467"/>
                <a:gd name="connsiteY100" fmla="*/ 2343944 h 3052735"/>
                <a:gd name="connsiteX101" fmla="*/ 712191 w 2182467"/>
                <a:gd name="connsiteY101" fmla="*/ 2343944 h 3052735"/>
                <a:gd name="connsiteX102" fmla="*/ 732392 w 2182467"/>
                <a:gd name="connsiteY102" fmla="*/ 2340053 h 3052735"/>
                <a:gd name="connsiteX103" fmla="*/ 1233301 w 2182467"/>
                <a:gd name="connsiteY103" fmla="*/ 2139689 h 3052735"/>
                <a:gd name="connsiteX104" fmla="*/ 1344973 w 2182467"/>
                <a:gd name="connsiteY104" fmla="*/ 2325811 h 3052735"/>
                <a:gd name="connsiteX105" fmla="*/ 696797 w 2182467"/>
                <a:gd name="connsiteY105" fmla="*/ 2724686 h 3052735"/>
                <a:gd name="connsiteX106" fmla="*/ 359438 w 2182467"/>
                <a:gd name="connsiteY106" fmla="*/ 2724686 h 3052735"/>
                <a:gd name="connsiteX107" fmla="*/ 1691242 w 2182467"/>
                <a:gd name="connsiteY107" fmla="*/ 2942252 h 3052735"/>
                <a:gd name="connsiteX108" fmla="*/ 494624 w 2182467"/>
                <a:gd name="connsiteY108" fmla="*/ 2942252 h 3052735"/>
                <a:gd name="connsiteX109" fmla="*/ 494624 w 2182467"/>
                <a:gd name="connsiteY109" fmla="*/ 2833469 h 3052735"/>
                <a:gd name="connsiteX110" fmla="*/ 712191 w 2182467"/>
                <a:gd name="connsiteY110" fmla="*/ 2833469 h 3052735"/>
                <a:gd name="connsiteX111" fmla="*/ 740698 w 2182467"/>
                <a:gd name="connsiteY111" fmla="*/ 2825402 h 3052735"/>
                <a:gd name="connsiteX112" fmla="*/ 1123069 w 2182467"/>
                <a:gd name="connsiteY112" fmla="*/ 2590097 h 3052735"/>
                <a:gd name="connsiteX113" fmla="*/ 1499238 w 2182467"/>
                <a:gd name="connsiteY113" fmla="*/ 2825203 h 3052735"/>
                <a:gd name="connsiteX114" fmla="*/ 1528067 w 2182467"/>
                <a:gd name="connsiteY114" fmla="*/ 2833469 h 3052735"/>
                <a:gd name="connsiteX115" fmla="*/ 1691242 w 2182467"/>
                <a:gd name="connsiteY115" fmla="*/ 2833469 h 3052735"/>
                <a:gd name="connsiteX116" fmla="*/ 1929631 w 2182467"/>
                <a:gd name="connsiteY116" fmla="*/ 1787657 h 3052735"/>
                <a:gd name="connsiteX117" fmla="*/ 2067864 w 2182467"/>
                <a:gd name="connsiteY117" fmla="*/ 2386676 h 3052735"/>
                <a:gd name="connsiteX118" fmla="*/ 1826428 w 2182467"/>
                <a:gd name="connsiteY118" fmla="*/ 2724686 h 3052735"/>
                <a:gd name="connsiteX119" fmla="*/ 1543667 w 2182467"/>
                <a:gd name="connsiteY119" fmla="*/ 2724686 h 3052735"/>
                <a:gd name="connsiteX120" fmla="*/ 1226494 w 2182467"/>
                <a:gd name="connsiteY120" fmla="*/ 2526450 h 3052735"/>
                <a:gd name="connsiteX121" fmla="*/ 1445776 w 2182467"/>
                <a:gd name="connsiteY121" fmla="*/ 2391508 h 3052735"/>
                <a:gd name="connsiteX122" fmla="*/ 1540908 w 2182467"/>
                <a:gd name="connsiteY122" fmla="*/ 2343944 h 3052735"/>
                <a:gd name="connsiteX123" fmla="*/ 1800026 w 2182467"/>
                <a:gd name="connsiteY123" fmla="*/ 2343944 h 3052735"/>
                <a:gd name="connsiteX124" fmla="*/ 1854417 w 2182467"/>
                <a:gd name="connsiteY124" fmla="*/ 2289552 h 3052735"/>
                <a:gd name="connsiteX125" fmla="*/ 1854417 w 2182467"/>
                <a:gd name="connsiteY125" fmla="*/ 2071985 h 3052735"/>
                <a:gd name="connsiteX126" fmla="*/ 1838486 w 2182467"/>
                <a:gd name="connsiteY126" fmla="*/ 2033522 h 3052735"/>
                <a:gd name="connsiteX127" fmla="*/ 1675310 w 2182467"/>
                <a:gd name="connsiteY127" fmla="*/ 1870346 h 3052735"/>
                <a:gd name="connsiteX128" fmla="*/ 1636850 w 2182467"/>
                <a:gd name="connsiteY128" fmla="*/ 1854418 h 3052735"/>
                <a:gd name="connsiteX129" fmla="*/ 1473675 w 2182467"/>
                <a:gd name="connsiteY129" fmla="*/ 1854418 h 3052735"/>
                <a:gd name="connsiteX130" fmla="*/ 1441042 w 2182467"/>
                <a:gd name="connsiteY130" fmla="*/ 1865294 h 3052735"/>
                <a:gd name="connsiteX131" fmla="*/ 1249430 w 2182467"/>
                <a:gd name="connsiteY131" fmla="*/ 2009001 h 3052735"/>
                <a:gd name="connsiteX132" fmla="*/ 1360423 w 2182467"/>
                <a:gd name="connsiteY132" fmla="*/ 1713021 h 3052735"/>
                <a:gd name="connsiteX133" fmla="*/ 1494771 w 2182467"/>
                <a:gd name="connsiteY133" fmla="*/ 1444325 h 3052735"/>
                <a:gd name="connsiteX134" fmla="*/ 1861143 w 2182467"/>
                <a:gd name="connsiteY134" fmla="*/ 1688574 h 3052735"/>
                <a:gd name="connsiteX135" fmla="*/ 1929631 w 2182467"/>
                <a:gd name="connsiteY135" fmla="*/ 1787657 h 305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182467" h="3052735">
                  <a:moveTo>
                    <a:pt x="1528067" y="820975"/>
                  </a:moveTo>
                  <a:lnTo>
                    <a:pt x="1528067" y="304254"/>
                  </a:lnTo>
                  <a:cubicBezTo>
                    <a:pt x="1527880" y="139113"/>
                    <a:pt x="1394054" y="5286"/>
                    <a:pt x="1228913" y="5099"/>
                  </a:cubicBezTo>
                  <a:lnTo>
                    <a:pt x="929758" y="5099"/>
                  </a:lnTo>
                  <a:cubicBezTo>
                    <a:pt x="779630" y="5270"/>
                    <a:pt x="657970" y="126930"/>
                    <a:pt x="657799" y="277058"/>
                  </a:cubicBezTo>
                  <a:lnTo>
                    <a:pt x="657799" y="820975"/>
                  </a:lnTo>
                  <a:cubicBezTo>
                    <a:pt x="657787" y="946462"/>
                    <a:pt x="712075" y="1065815"/>
                    <a:pt x="806669" y="1148270"/>
                  </a:cubicBezTo>
                  <a:lnTo>
                    <a:pt x="674269" y="1324802"/>
                  </a:lnTo>
                  <a:lnTo>
                    <a:pt x="264376" y="1598062"/>
                  </a:lnTo>
                  <a:cubicBezTo>
                    <a:pt x="206593" y="1636466"/>
                    <a:pt x="165742" y="1695570"/>
                    <a:pt x="150241" y="1763196"/>
                  </a:cubicBezTo>
                  <a:lnTo>
                    <a:pt x="6493" y="2386105"/>
                  </a:lnTo>
                  <a:cubicBezTo>
                    <a:pt x="2986" y="2401296"/>
                    <a:pt x="6168" y="2417261"/>
                    <a:pt x="15231" y="2429946"/>
                  </a:cubicBezTo>
                  <a:lnTo>
                    <a:pt x="287189" y="2810689"/>
                  </a:lnTo>
                  <a:cubicBezTo>
                    <a:pt x="297398" y="2824984"/>
                    <a:pt x="313883" y="2833468"/>
                    <a:pt x="331449" y="2833469"/>
                  </a:cubicBezTo>
                  <a:lnTo>
                    <a:pt x="385841" y="2833469"/>
                  </a:lnTo>
                  <a:lnTo>
                    <a:pt x="385841" y="2996644"/>
                  </a:lnTo>
                  <a:cubicBezTo>
                    <a:pt x="385841" y="3026684"/>
                    <a:pt x="410193" y="3051036"/>
                    <a:pt x="440233" y="3051036"/>
                  </a:cubicBezTo>
                  <a:lnTo>
                    <a:pt x="1745634" y="3051036"/>
                  </a:lnTo>
                  <a:cubicBezTo>
                    <a:pt x="1775674" y="3051036"/>
                    <a:pt x="1800025" y="3026684"/>
                    <a:pt x="1800026" y="2996644"/>
                  </a:cubicBezTo>
                  <a:lnTo>
                    <a:pt x="1800026" y="2833469"/>
                  </a:lnTo>
                  <a:lnTo>
                    <a:pt x="1854417" y="2833469"/>
                  </a:lnTo>
                  <a:cubicBezTo>
                    <a:pt x="1871984" y="2833468"/>
                    <a:pt x="1888468" y="2824984"/>
                    <a:pt x="1898677" y="2810689"/>
                  </a:cubicBezTo>
                  <a:lnTo>
                    <a:pt x="2170636" y="2429946"/>
                  </a:lnTo>
                  <a:cubicBezTo>
                    <a:pt x="2179698" y="2417261"/>
                    <a:pt x="2182880" y="2401296"/>
                    <a:pt x="2179373" y="2386105"/>
                  </a:cubicBezTo>
                  <a:lnTo>
                    <a:pt x="2035626" y="1763196"/>
                  </a:lnTo>
                  <a:cubicBezTo>
                    <a:pt x="2020124" y="1695569"/>
                    <a:pt x="1979272" y="1636464"/>
                    <a:pt x="1921487" y="1598062"/>
                  </a:cubicBezTo>
                  <a:lnTo>
                    <a:pt x="1511597" y="1324802"/>
                  </a:lnTo>
                  <a:lnTo>
                    <a:pt x="1379197" y="1148270"/>
                  </a:lnTo>
                  <a:cubicBezTo>
                    <a:pt x="1473791" y="1065815"/>
                    <a:pt x="1528079" y="946462"/>
                    <a:pt x="1528067" y="820975"/>
                  </a:cubicBezTo>
                  <a:close/>
                  <a:moveTo>
                    <a:pt x="1419284" y="304254"/>
                  </a:moveTo>
                  <a:lnTo>
                    <a:pt x="1419284" y="319034"/>
                  </a:lnTo>
                  <a:cubicBezTo>
                    <a:pt x="1414064" y="316510"/>
                    <a:pt x="1409023" y="313630"/>
                    <a:pt x="1404198" y="310415"/>
                  </a:cubicBezTo>
                  <a:lnTo>
                    <a:pt x="1310451" y="247917"/>
                  </a:lnTo>
                  <a:cubicBezTo>
                    <a:pt x="1310137" y="202206"/>
                    <a:pt x="1296946" y="157509"/>
                    <a:pt x="1272392" y="118952"/>
                  </a:cubicBezTo>
                  <a:cubicBezTo>
                    <a:pt x="1358371" y="139231"/>
                    <a:pt x="1419160" y="215916"/>
                    <a:pt x="1419284" y="304254"/>
                  </a:cubicBezTo>
                  <a:close/>
                  <a:moveTo>
                    <a:pt x="929758" y="113883"/>
                  </a:moveTo>
                  <a:lnTo>
                    <a:pt x="1065737" y="113883"/>
                  </a:lnTo>
                  <a:cubicBezTo>
                    <a:pt x="1140837" y="113883"/>
                    <a:pt x="1201717" y="174763"/>
                    <a:pt x="1201717" y="249862"/>
                  </a:cubicBezTo>
                  <a:cubicBezTo>
                    <a:pt x="1201717" y="324961"/>
                    <a:pt x="1140837" y="385841"/>
                    <a:pt x="1065737" y="385841"/>
                  </a:cubicBezTo>
                  <a:lnTo>
                    <a:pt x="1061070" y="385841"/>
                  </a:lnTo>
                  <a:cubicBezTo>
                    <a:pt x="1026224" y="385936"/>
                    <a:pt x="992789" y="372085"/>
                    <a:pt x="968218" y="347378"/>
                  </a:cubicBezTo>
                  <a:cubicBezTo>
                    <a:pt x="923289" y="302206"/>
                    <a:pt x="862157" y="276885"/>
                    <a:pt x="798446" y="277058"/>
                  </a:cubicBezTo>
                  <a:lnTo>
                    <a:pt x="766583" y="277058"/>
                  </a:lnTo>
                  <a:cubicBezTo>
                    <a:pt x="766685" y="186981"/>
                    <a:pt x="839681" y="113985"/>
                    <a:pt x="929758" y="113883"/>
                  </a:cubicBezTo>
                  <a:close/>
                  <a:moveTo>
                    <a:pt x="766583" y="820975"/>
                  </a:moveTo>
                  <a:lnTo>
                    <a:pt x="766583" y="385841"/>
                  </a:lnTo>
                  <a:lnTo>
                    <a:pt x="798446" y="385841"/>
                  </a:lnTo>
                  <a:cubicBezTo>
                    <a:pt x="833292" y="385747"/>
                    <a:pt x="866727" y="399597"/>
                    <a:pt x="891298" y="424305"/>
                  </a:cubicBezTo>
                  <a:cubicBezTo>
                    <a:pt x="936227" y="469477"/>
                    <a:pt x="997359" y="494798"/>
                    <a:pt x="1061070" y="494625"/>
                  </a:cubicBezTo>
                  <a:lnTo>
                    <a:pt x="1065737" y="494625"/>
                  </a:lnTo>
                  <a:cubicBezTo>
                    <a:pt x="1157771" y="494536"/>
                    <a:pt x="1241989" y="442871"/>
                    <a:pt x="1283770" y="360868"/>
                  </a:cubicBezTo>
                  <a:lnTo>
                    <a:pt x="1343858" y="400927"/>
                  </a:lnTo>
                  <a:cubicBezTo>
                    <a:pt x="1366858" y="416249"/>
                    <a:pt x="1392396" y="427366"/>
                    <a:pt x="1419284" y="433758"/>
                  </a:cubicBezTo>
                  <a:lnTo>
                    <a:pt x="1419284" y="820975"/>
                  </a:lnTo>
                  <a:cubicBezTo>
                    <a:pt x="1419284" y="1001213"/>
                    <a:pt x="1273172" y="1147326"/>
                    <a:pt x="1092933" y="1147326"/>
                  </a:cubicBezTo>
                  <a:cubicBezTo>
                    <a:pt x="912695" y="1147326"/>
                    <a:pt x="766583" y="1001213"/>
                    <a:pt x="766583" y="820975"/>
                  </a:cubicBezTo>
                  <a:close/>
                  <a:moveTo>
                    <a:pt x="1440011" y="2272770"/>
                  </a:moveTo>
                  <a:lnTo>
                    <a:pt x="1327988" y="2086066"/>
                  </a:lnTo>
                  <a:lnTo>
                    <a:pt x="1491805" y="1963201"/>
                  </a:lnTo>
                  <a:lnTo>
                    <a:pt x="1614322" y="1963201"/>
                  </a:lnTo>
                  <a:lnTo>
                    <a:pt x="1745634" y="2094513"/>
                  </a:lnTo>
                  <a:lnTo>
                    <a:pt x="1745634" y="2235160"/>
                  </a:lnTo>
                  <a:lnTo>
                    <a:pt x="1528067" y="2235160"/>
                  </a:lnTo>
                  <a:cubicBezTo>
                    <a:pt x="1519623" y="2235159"/>
                    <a:pt x="1511295" y="2237126"/>
                    <a:pt x="1503743" y="2240903"/>
                  </a:cubicBezTo>
                  <a:close/>
                  <a:moveTo>
                    <a:pt x="494624" y="2207964"/>
                  </a:moveTo>
                  <a:lnTo>
                    <a:pt x="675929" y="2071985"/>
                  </a:lnTo>
                  <a:lnTo>
                    <a:pt x="810501" y="2071985"/>
                  </a:lnTo>
                  <a:lnTo>
                    <a:pt x="960078" y="2131816"/>
                  </a:lnTo>
                  <a:lnTo>
                    <a:pt x="701717" y="2235160"/>
                  </a:lnTo>
                  <a:lnTo>
                    <a:pt x="494624" y="2235160"/>
                  </a:lnTo>
                  <a:close/>
                  <a:moveTo>
                    <a:pt x="1106531" y="2073235"/>
                  </a:moveTo>
                  <a:lnTo>
                    <a:pt x="1071440" y="2059197"/>
                  </a:lnTo>
                  <a:lnTo>
                    <a:pt x="938592" y="1704940"/>
                  </a:lnTo>
                  <a:lnTo>
                    <a:pt x="1092933" y="1550599"/>
                  </a:lnTo>
                  <a:lnTo>
                    <a:pt x="1247274" y="1704940"/>
                  </a:lnTo>
                  <a:lnTo>
                    <a:pt x="1109628" y="2071995"/>
                  </a:lnTo>
                  <a:close/>
                  <a:moveTo>
                    <a:pt x="1092933" y="1396753"/>
                  </a:moveTo>
                  <a:lnTo>
                    <a:pt x="913340" y="1217159"/>
                  </a:lnTo>
                  <a:cubicBezTo>
                    <a:pt x="1027437" y="1269092"/>
                    <a:pt x="1158429" y="1269092"/>
                    <a:pt x="1272527" y="1217159"/>
                  </a:cubicBezTo>
                  <a:close/>
                  <a:moveTo>
                    <a:pt x="1016013" y="1473676"/>
                  </a:moveTo>
                  <a:lnTo>
                    <a:pt x="890266" y="1599424"/>
                  </a:lnTo>
                  <a:lnTo>
                    <a:pt x="775873" y="1370632"/>
                  </a:lnTo>
                  <a:lnTo>
                    <a:pt x="834628" y="1292293"/>
                  </a:lnTo>
                  <a:close/>
                  <a:moveTo>
                    <a:pt x="1295601" y="1599424"/>
                  </a:moveTo>
                  <a:lnTo>
                    <a:pt x="1169853" y="1473676"/>
                  </a:lnTo>
                  <a:lnTo>
                    <a:pt x="1351238" y="1292293"/>
                  </a:lnTo>
                  <a:lnTo>
                    <a:pt x="1409993" y="1370632"/>
                  </a:lnTo>
                  <a:close/>
                  <a:moveTo>
                    <a:pt x="118002" y="2386676"/>
                  </a:moveTo>
                  <a:lnTo>
                    <a:pt x="256236" y="1787657"/>
                  </a:lnTo>
                  <a:cubicBezTo>
                    <a:pt x="265538" y="1747080"/>
                    <a:pt x="290050" y="1711617"/>
                    <a:pt x="324720" y="1688574"/>
                  </a:cubicBezTo>
                  <a:lnTo>
                    <a:pt x="691096" y="1444325"/>
                  </a:lnTo>
                  <a:lnTo>
                    <a:pt x="825444" y="1713021"/>
                  </a:lnTo>
                  <a:lnTo>
                    <a:pt x="934758" y="2004525"/>
                  </a:lnTo>
                  <a:lnTo>
                    <a:pt x="841176" y="1967092"/>
                  </a:lnTo>
                  <a:cubicBezTo>
                    <a:pt x="834751" y="1964522"/>
                    <a:pt x="827895" y="1963202"/>
                    <a:pt x="820975" y="1963201"/>
                  </a:cubicBezTo>
                  <a:lnTo>
                    <a:pt x="657799" y="1963201"/>
                  </a:lnTo>
                  <a:cubicBezTo>
                    <a:pt x="646032" y="1963202"/>
                    <a:pt x="634581" y="1967018"/>
                    <a:pt x="625166" y="1974077"/>
                  </a:cubicBezTo>
                  <a:lnTo>
                    <a:pt x="407599" y="2137252"/>
                  </a:lnTo>
                  <a:cubicBezTo>
                    <a:pt x="393903" y="2147526"/>
                    <a:pt x="385843" y="2163647"/>
                    <a:pt x="385841" y="2180768"/>
                  </a:cubicBezTo>
                  <a:lnTo>
                    <a:pt x="385841" y="2289552"/>
                  </a:lnTo>
                  <a:cubicBezTo>
                    <a:pt x="385841" y="2319591"/>
                    <a:pt x="410193" y="2343943"/>
                    <a:pt x="440233" y="2343944"/>
                  </a:cubicBezTo>
                  <a:lnTo>
                    <a:pt x="712191" y="2343944"/>
                  </a:lnTo>
                  <a:cubicBezTo>
                    <a:pt x="719111" y="2343943"/>
                    <a:pt x="725967" y="2342623"/>
                    <a:pt x="732392" y="2340053"/>
                  </a:cubicBezTo>
                  <a:lnTo>
                    <a:pt x="1233301" y="2139689"/>
                  </a:lnTo>
                  <a:lnTo>
                    <a:pt x="1344973" y="2325811"/>
                  </a:lnTo>
                  <a:lnTo>
                    <a:pt x="696797" y="2724686"/>
                  </a:lnTo>
                  <a:lnTo>
                    <a:pt x="359438" y="2724686"/>
                  </a:lnTo>
                  <a:close/>
                  <a:moveTo>
                    <a:pt x="1691242" y="2942252"/>
                  </a:moveTo>
                  <a:lnTo>
                    <a:pt x="494624" y="2942252"/>
                  </a:lnTo>
                  <a:lnTo>
                    <a:pt x="494624" y="2833469"/>
                  </a:lnTo>
                  <a:lnTo>
                    <a:pt x="712191" y="2833469"/>
                  </a:lnTo>
                  <a:cubicBezTo>
                    <a:pt x="722257" y="2833468"/>
                    <a:pt x="732125" y="2830675"/>
                    <a:pt x="740698" y="2825402"/>
                  </a:cubicBezTo>
                  <a:lnTo>
                    <a:pt x="1123069" y="2590097"/>
                  </a:lnTo>
                  <a:lnTo>
                    <a:pt x="1499238" y="2825203"/>
                  </a:lnTo>
                  <a:cubicBezTo>
                    <a:pt x="1507883" y="2830606"/>
                    <a:pt x="1517872" y="2833471"/>
                    <a:pt x="1528067" y="2833469"/>
                  </a:cubicBezTo>
                  <a:lnTo>
                    <a:pt x="1691242" y="2833469"/>
                  </a:lnTo>
                  <a:close/>
                  <a:moveTo>
                    <a:pt x="1929631" y="1787657"/>
                  </a:moveTo>
                  <a:lnTo>
                    <a:pt x="2067864" y="2386676"/>
                  </a:lnTo>
                  <a:lnTo>
                    <a:pt x="1826428" y="2724686"/>
                  </a:lnTo>
                  <a:lnTo>
                    <a:pt x="1543667" y="2724686"/>
                  </a:lnTo>
                  <a:lnTo>
                    <a:pt x="1226494" y="2526450"/>
                  </a:lnTo>
                  <a:lnTo>
                    <a:pt x="1445776" y="2391508"/>
                  </a:lnTo>
                  <a:lnTo>
                    <a:pt x="1540908" y="2343944"/>
                  </a:lnTo>
                  <a:lnTo>
                    <a:pt x="1800026" y="2343944"/>
                  </a:lnTo>
                  <a:cubicBezTo>
                    <a:pt x="1830065" y="2343943"/>
                    <a:pt x="1854417" y="2319591"/>
                    <a:pt x="1854417" y="2289552"/>
                  </a:cubicBezTo>
                  <a:lnTo>
                    <a:pt x="1854417" y="2071985"/>
                  </a:lnTo>
                  <a:cubicBezTo>
                    <a:pt x="1854417" y="2057558"/>
                    <a:pt x="1848687" y="2043723"/>
                    <a:pt x="1838486" y="2033522"/>
                  </a:cubicBezTo>
                  <a:lnTo>
                    <a:pt x="1675310" y="1870346"/>
                  </a:lnTo>
                  <a:cubicBezTo>
                    <a:pt x="1665110" y="1860147"/>
                    <a:pt x="1651275" y="1854418"/>
                    <a:pt x="1636850" y="1854418"/>
                  </a:cubicBezTo>
                  <a:lnTo>
                    <a:pt x="1473675" y="1854418"/>
                  </a:lnTo>
                  <a:cubicBezTo>
                    <a:pt x="1461908" y="1854419"/>
                    <a:pt x="1450457" y="1858235"/>
                    <a:pt x="1441042" y="1865294"/>
                  </a:cubicBezTo>
                  <a:lnTo>
                    <a:pt x="1249430" y="2009001"/>
                  </a:lnTo>
                  <a:lnTo>
                    <a:pt x="1360423" y="1713021"/>
                  </a:lnTo>
                  <a:lnTo>
                    <a:pt x="1494771" y="1444325"/>
                  </a:lnTo>
                  <a:lnTo>
                    <a:pt x="1861143" y="1688574"/>
                  </a:lnTo>
                  <a:cubicBezTo>
                    <a:pt x="1895815" y="1711615"/>
                    <a:pt x="1920328" y="1747079"/>
                    <a:pt x="1929631" y="1787657"/>
                  </a:cubicBezTo>
                  <a:close/>
                </a:path>
              </a:pathLst>
            </a:custGeom>
            <a:solidFill>
              <a:srgbClr val="000000"/>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72F273C6-CD02-4AFD-B566-8AE882531EA7}"/>
                </a:ext>
              </a:extLst>
            </p:cNvPr>
            <p:cNvSpPr/>
            <p:nvPr/>
          </p:nvSpPr>
          <p:spPr>
            <a:xfrm>
              <a:off x="1903867" y="2767410"/>
              <a:ext cx="115582" cy="115582"/>
            </a:xfrm>
            <a:custGeom>
              <a:avLst/>
              <a:gdLst>
                <a:gd name="connsiteX0" fmla="*/ 113883 w 115582"/>
                <a:gd name="connsiteY0" fmla="*/ 59491 h 115582"/>
                <a:gd name="connsiteX1" fmla="*/ 59491 w 115582"/>
                <a:gd name="connsiteY1" fmla="*/ 113883 h 115582"/>
                <a:gd name="connsiteX2" fmla="*/ 5099 w 115582"/>
                <a:gd name="connsiteY2" fmla="*/ 59491 h 115582"/>
                <a:gd name="connsiteX3" fmla="*/ 59491 w 115582"/>
                <a:gd name="connsiteY3" fmla="*/ 5099 h 115582"/>
                <a:gd name="connsiteX4" fmla="*/ 113883 w 115582"/>
                <a:gd name="connsiteY4" fmla="*/ 59491 h 11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82" h="115582">
                  <a:moveTo>
                    <a:pt x="113883" y="59491"/>
                  </a:moveTo>
                  <a:cubicBezTo>
                    <a:pt x="113883" y="89531"/>
                    <a:pt x="89531" y="113883"/>
                    <a:pt x="59491" y="113883"/>
                  </a:cubicBezTo>
                  <a:cubicBezTo>
                    <a:pt x="29451" y="113883"/>
                    <a:pt x="5099" y="89531"/>
                    <a:pt x="5099" y="59491"/>
                  </a:cubicBezTo>
                  <a:cubicBezTo>
                    <a:pt x="5099" y="29451"/>
                    <a:pt x="29451" y="5099"/>
                    <a:pt x="59491" y="5099"/>
                  </a:cubicBezTo>
                  <a:cubicBezTo>
                    <a:pt x="89531" y="5099"/>
                    <a:pt x="113883" y="29451"/>
                    <a:pt x="113883" y="59491"/>
                  </a:cubicBezTo>
                  <a:close/>
                </a:path>
              </a:pathLst>
            </a:custGeom>
            <a:solidFill>
              <a:srgbClr val="000000"/>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1AADB301-D070-466F-866A-E37F0CB9A876}"/>
                </a:ext>
              </a:extLst>
            </p:cNvPr>
            <p:cNvSpPr/>
            <p:nvPr/>
          </p:nvSpPr>
          <p:spPr>
            <a:xfrm>
              <a:off x="2230217" y="2767410"/>
              <a:ext cx="115582" cy="115582"/>
            </a:xfrm>
            <a:custGeom>
              <a:avLst/>
              <a:gdLst>
                <a:gd name="connsiteX0" fmla="*/ 113883 w 115582"/>
                <a:gd name="connsiteY0" fmla="*/ 59491 h 115582"/>
                <a:gd name="connsiteX1" fmla="*/ 59491 w 115582"/>
                <a:gd name="connsiteY1" fmla="*/ 113883 h 115582"/>
                <a:gd name="connsiteX2" fmla="*/ 5099 w 115582"/>
                <a:gd name="connsiteY2" fmla="*/ 59491 h 115582"/>
                <a:gd name="connsiteX3" fmla="*/ 59491 w 115582"/>
                <a:gd name="connsiteY3" fmla="*/ 5099 h 115582"/>
                <a:gd name="connsiteX4" fmla="*/ 113883 w 115582"/>
                <a:gd name="connsiteY4" fmla="*/ 59491 h 11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82" h="115582">
                  <a:moveTo>
                    <a:pt x="113883" y="59491"/>
                  </a:moveTo>
                  <a:cubicBezTo>
                    <a:pt x="113883" y="89531"/>
                    <a:pt x="89531" y="113883"/>
                    <a:pt x="59491" y="113883"/>
                  </a:cubicBezTo>
                  <a:cubicBezTo>
                    <a:pt x="29451" y="113883"/>
                    <a:pt x="5099" y="89531"/>
                    <a:pt x="5099" y="59491"/>
                  </a:cubicBezTo>
                  <a:cubicBezTo>
                    <a:pt x="5099" y="29451"/>
                    <a:pt x="29451" y="5099"/>
                    <a:pt x="59491" y="5099"/>
                  </a:cubicBezTo>
                  <a:cubicBezTo>
                    <a:pt x="89531" y="5099"/>
                    <a:pt x="113883" y="29451"/>
                    <a:pt x="113883" y="59491"/>
                  </a:cubicBezTo>
                  <a:close/>
                </a:path>
              </a:pathLst>
            </a:custGeom>
            <a:solidFill>
              <a:srgbClr val="000000"/>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13A1044-0BA2-42A3-8336-C91723851A34}"/>
                </a:ext>
              </a:extLst>
            </p:cNvPr>
            <p:cNvSpPr/>
            <p:nvPr/>
          </p:nvSpPr>
          <p:spPr>
            <a:xfrm>
              <a:off x="2665358" y="2005926"/>
              <a:ext cx="1638551" cy="1420984"/>
            </a:xfrm>
            <a:custGeom>
              <a:avLst/>
              <a:gdLst>
                <a:gd name="connsiteX0" fmla="*/ 1473669 w 1638550"/>
                <a:gd name="connsiteY0" fmla="*/ 5099 h 1420983"/>
                <a:gd name="connsiteX1" fmla="*/ 494621 w 1638550"/>
                <a:gd name="connsiteY1" fmla="*/ 5099 h 1420983"/>
                <a:gd name="connsiteX2" fmla="*/ 331446 w 1638550"/>
                <a:gd name="connsiteY2" fmla="*/ 168279 h 1420983"/>
                <a:gd name="connsiteX3" fmla="*/ 331446 w 1638550"/>
                <a:gd name="connsiteY3" fmla="*/ 168281 h 1420983"/>
                <a:gd name="connsiteX4" fmla="*/ 331453 w 1638550"/>
                <a:gd name="connsiteY4" fmla="*/ 367708 h 1420983"/>
                <a:gd name="connsiteX5" fmla="*/ 15981 w 1638550"/>
                <a:gd name="connsiteY5" fmla="*/ 788341 h 1420983"/>
                <a:gd name="connsiteX6" fmla="*/ 26857 w 1638550"/>
                <a:gd name="connsiteY6" fmla="*/ 864488 h 1420983"/>
                <a:gd name="connsiteX7" fmla="*/ 59494 w 1638550"/>
                <a:gd name="connsiteY7" fmla="*/ 875367 h 1420983"/>
                <a:gd name="connsiteX8" fmla="*/ 331452 w 1638550"/>
                <a:gd name="connsiteY8" fmla="*/ 875367 h 1420983"/>
                <a:gd name="connsiteX9" fmla="*/ 331452 w 1638550"/>
                <a:gd name="connsiteY9" fmla="*/ 1256109 h 1420983"/>
                <a:gd name="connsiteX10" fmla="*/ 494628 w 1638550"/>
                <a:gd name="connsiteY10" fmla="*/ 1419284 h 1420983"/>
                <a:gd name="connsiteX11" fmla="*/ 1473679 w 1638550"/>
                <a:gd name="connsiteY11" fmla="*/ 1419284 h 1420983"/>
                <a:gd name="connsiteX12" fmla="*/ 1636854 w 1638550"/>
                <a:gd name="connsiteY12" fmla="*/ 1256109 h 1420983"/>
                <a:gd name="connsiteX13" fmla="*/ 1636844 w 1638550"/>
                <a:gd name="connsiteY13" fmla="*/ 168274 h 1420983"/>
                <a:gd name="connsiteX14" fmla="*/ 1473669 w 1638550"/>
                <a:gd name="connsiteY14" fmla="*/ 5099 h 1420983"/>
                <a:gd name="connsiteX15" fmla="*/ 1473679 w 1638550"/>
                <a:gd name="connsiteY15" fmla="*/ 1310501 h 1420983"/>
                <a:gd name="connsiteX16" fmla="*/ 494628 w 1638550"/>
                <a:gd name="connsiteY16" fmla="*/ 1310501 h 1420983"/>
                <a:gd name="connsiteX17" fmla="*/ 440236 w 1638550"/>
                <a:gd name="connsiteY17" fmla="*/ 1256109 h 1420983"/>
                <a:gd name="connsiteX18" fmla="*/ 440226 w 1638550"/>
                <a:gd name="connsiteY18" fmla="*/ 657800 h 1420983"/>
                <a:gd name="connsiteX19" fmla="*/ 331442 w 1638550"/>
                <a:gd name="connsiteY19" fmla="*/ 657800 h 1420983"/>
                <a:gd name="connsiteX20" fmla="*/ 331442 w 1638550"/>
                <a:gd name="connsiteY20" fmla="*/ 766583 h 1420983"/>
                <a:gd name="connsiteX21" fmla="*/ 168277 w 1638550"/>
                <a:gd name="connsiteY21" fmla="*/ 766583 h 1420983"/>
                <a:gd name="connsiteX22" fmla="*/ 429357 w 1638550"/>
                <a:gd name="connsiteY22" fmla="*/ 418475 h 1420983"/>
                <a:gd name="connsiteX23" fmla="*/ 440236 w 1638550"/>
                <a:gd name="connsiteY23" fmla="*/ 385841 h 1420983"/>
                <a:gd name="connsiteX24" fmla="*/ 440229 w 1638550"/>
                <a:gd name="connsiteY24" fmla="*/ 168281 h 1420983"/>
                <a:gd name="connsiteX25" fmla="*/ 494621 w 1638550"/>
                <a:gd name="connsiteY25" fmla="*/ 113883 h 1420983"/>
                <a:gd name="connsiteX26" fmla="*/ 1473669 w 1638550"/>
                <a:gd name="connsiteY26" fmla="*/ 113883 h 1420983"/>
                <a:gd name="connsiteX27" fmla="*/ 1528060 w 1638550"/>
                <a:gd name="connsiteY27" fmla="*/ 168274 h 1420983"/>
                <a:gd name="connsiteX28" fmla="*/ 1528070 w 1638550"/>
                <a:gd name="connsiteY28" fmla="*/ 1256109 h 1420983"/>
                <a:gd name="connsiteX29" fmla="*/ 1473679 w 1638550"/>
                <a:gd name="connsiteY29" fmla="*/ 1310501 h 14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38550" h="1420983">
                  <a:moveTo>
                    <a:pt x="1473669" y="5099"/>
                  </a:moveTo>
                  <a:lnTo>
                    <a:pt x="494621" y="5099"/>
                  </a:lnTo>
                  <a:cubicBezTo>
                    <a:pt x="404500" y="5101"/>
                    <a:pt x="331445" y="78159"/>
                    <a:pt x="331446" y="168279"/>
                  </a:cubicBezTo>
                  <a:cubicBezTo>
                    <a:pt x="331446" y="168280"/>
                    <a:pt x="331446" y="168281"/>
                    <a:pt x="331446" y="168281"/>
                  </a:cubicBezTo>
                  <a:lnTo>
                    <a:pt x="331453" y="367708"/>
                  </a:lnTo>
                  <a:lnTo>
                    <a:pt x="15981" y="788341"/>
                  </a:lnTo>
                  <a:cubicBezTo>
                    <a:pt x="-2043" y="812372"/>
                    <a:pt x="2827" y="846464"/>
                    <a:pt x="26857" y="864488"/>
                  </a:cubicBezTo>
                  <a:cubicBezTo>
                    <a:pt x="36273" y="871550"/>
                    <a:pt x="47724" y="875367"/>
                    <a:pt x="59494" y="875367"/>
                  </a:cubicBezTo>
                  <a:lnTo>
                    <a:pt x="331452" y="875367"/>
                  </a:lnTo>
                  <a:lnTo>
                    <a:pt x="331452" y="1256109"/>
                  </a:lnTo>
                  <a:cubicBezTo>
                    <a:pt x="331554" y="1346186"/>
                    <a:pt x="404551" y="1419182"/>
                    <a:pt x="494628" y="1419284"/>
                  </a:cubicBezTo>
                  <a:lnTo>
                    <a:pt x="1473679" y="1419284"/>
                  </a:lnTo>
                  <a:cubicBezTo>
                    <a:pt x="1563755" y="1419182"/>
                    <a:pt x="1636752" y="1346186"/>
                    <a:pt x="1636854" y="1256109"/>
                  </a:cubicBezTo>
                  <a:lnTo>
                    <a:pt x="1636844" y="168274"/>
                  </a:lnTo>
                  <a:cubicBezTo>
                    <a:pt x="1636742" y="78197"/>
                    <a:pt x="1563746" y="5201"/>
                    <a:pt x="1473669" y="5099"/>
                  </a:cubicBezTo>
                  <a:close/>
                  <a:moveTo>
                    <a:pt x="1473679" y="1310501"/>
                  </a:moveTo>
                  <a:lnTo>
                    <a:pt x="494628" y="1310501"/>
                  </a:lnTo>
                  <a:cubicBezTo>
                    <a:pt x="464602" y="1310466"/>
                    <a:pt x="440270" y="1286134"/>
                    <a:pt x="440236" y="1256109"/>
                  </a:cubicBezTo>
                  <a:lnTo>
                    <a:pt x="440226" y="657800"/>
                  </a:lnTo>
                  <a:lnTo>
                    <a:pt x="331442" y="657800"/>
                  </a:lnTo>
                  <a:lnTo>
                    <a:pt x="331442" y="766583"/>
                  </a:lnTo>
                  <a:lnTo>
                    <a:pt x="168277" y="766583"/>
                  </a:lnTo>
                  <a:lnTo>
                    <a:pt x="429357" y="418475"/>
                  </a:lnTo>
                  <a:cubicBezTo>
                    <a:pt x="436418" y="409060"/>
                    <a:pt x="440235" y="397610"/>
                    <a:pt x="440236" y="385841"/>
                  </a:cubicBezTo>
                  <a:lnTo>
                    <a:pt x="440229" y="168281"/>
                  </a:lnTo>
                  <a:cubicBezTo>
                    <a:pt x="440230" y="138241"/>
                    <a:pt x="464580" y="113887"/>
                    <a:pt x="494621" y="113883"/>
                  </a:cubicBezTo>
                  <a:lnTo>
                    <a:pt x="1473669" y="113883"/>
                  </a:lnTo>
                  <a:cubicBezTo>
                    <a:pt x="1503694" y="113917"/>
                    <a:pt x="1528026" y="138249"/>
                    <a:pt x="1528060" y="168274"/>
                  </a:cubicBezTo>
                  <a:lnTo>
                    <a:pt x="1528070" y="1256109"/>
                  </a:lnTo>
                  <a:cubicBezTo>
                    <a:pt x="1528036" y="1286134"/>
                    <a:pt x="1503704" y="1310466"/>
                    <a:pt x="1473679" y="1310501"/>
                  </a:cubicBezTo>
                  <a:close/>
                </a:path>
              </a:pathLst>
            </a:custGeom>
            <a:solidFill>
              <a:srgbClr val="000000"/>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A8A8AC0-15B0-4864-8665-41408C0550B2}"/>
                </a:ext>
              </a:extLst>
            </p:cNvPr>
            <p:cNvSpPr/>
            <p:nvPr/>
          </p:nvSpPr>
          <p:spPr>
            <a:xfrm>
              <a:off x="3372442" y="2386668"/>
              <a:ext cx="550716" cy="822675"/>
            </a:xfrm>
            <a:custGeom>
              <a:avLst/>
              <a:gdLst>
                <a:gd name="connsiteX0" fmla="*/ 277059 w 550716"/>
                <a:gd name="connsiteY0" fmla="*/ 5099 h 822674"/>
                <a:gd name="connsiteX1" fmla="*/ 5100 w 550716"/>
                <a:gd name="connsiteY1" fmla="*/ 277058 h 822674"/>
                <a:gd name="connsiteX2" fmla="*/ 97952 w 550716"/>
                <a:gd name="connsiteY2" fmla="*/ 501225 h 822674"/>
                <a:gd name="connsiteX3" fmla="*/ 113884 w 550716"/>
                <a:gd name="connsiteY3" fmla="*/ 517157 h 822674"/>
                <a:gd name="connsiteX4" fmla="*/ 113884 w 550716"/>
                <a:gd name="connsiteY4" fmla="*/ 712192 h 822674"/>
                <a:gd name="connsiteX5" fmla="*/ 168276 w 550716"/>
                <a:gd name="connsiteY5" fmla="*/ 766583 h 822674"/>
                <a:gd name="connsiteX6" fmla="*/ 222667 w 550716"/>
                <a:gd name="connsiteY6" fmla="*/ 766583 h 822674"/>
                <a:gd name="connsiteX7" fmla="*/ 222667 w 550716"/>
                <a:gd name="connsiteY7" fmla="*/ 820975 h 822674"/>
                <a:gd name="connsiteX8" fmla="*/ 331451 w 550716"/>
                <a:gd name="connsiteY8" fmla="*/ 820975 h 822674"/>
                <a:gd name="connsiteX9" fmla="*/ 331451 w 550716"/>
                <a:gd name="connsiteY9" fmla="*/ 766583 h 822674"/>
                <a:gd name="connsiteX10" fmla="*/ 385842 w 550716"/>
                <a:gd name="connsiteY10" fmla="*/ 766583 h 822674"/>
                <a:gd name="connsiteX11" fmla="*/ 440234 w 550716"/>
                <a:gd name="connsiteY11" fmla="*/ 712192 h 822674"/>
                <a:gd name="connsiteX12" fmla="*/ 440234 w 550716"/>
                <a:gd name="connsiteY12" fmla="*/ 517155 h 822674"/>
                <a:gd name="connsiteX13" fmla="*/ 456169 w 550716"/>
                <a:gd name="connsiteY13" fmla="*/ 501218 h 822674"/>
                <a:gd name="connsiteX14" fmla="*/ 549018 w 550716"/>
                <a:gd name="connsiteY14" fmla="*/ 277058 h 822674"/>
                <a:gd name="connsiteX15" fmla="*/ 277059 w 550716"/>
                <a:gd name="connsiteY15" fmla="*/ 5099 h 822674"/>
                <a:gd name="connsiteX16" fmla="*/ 222667 w 550716"/>
                <a:gd name="connsiteY16" fmla="*/ 657800 h 822674"/>
                <a:gd name="connsiteX17" fmla="*/ 222667 w 550716"/>
                <a:gd name="connsiteY17" fmla="*/ 549017 h 822674"/>
                <a:gd name="connsiteX18" fmla="*/ 331451 w 550716"/>
                <a:gd name="connsiteY18" fmla="*/ 549017 h 822674"/>
                <a:gd name="connsiteX19" fmla="*/ 331451 w 550716"/>
                <a:gd name="connsiteY19" fmla="*/ 657800 h 822674"/>
                <a:gd name="connsiteX20" fmla="*/ 379246 w 550716"/>
                <a:gd name="connsiteY20" fmla="*/ 424298 h 822674"/>
                <a:gd name="connsiteX21" fmla="*/ 363311 w 550716"/>
                <a:gd name="connsiteY21" fmla="*/ 440233 h 822674"/>
                <a:gd name="connsiteX22" fmla="*/ 190807 w 550716"/>
                <a:gd name="connsiteY22" fmla="*/ 440233 h 822674"/>
                <a:gd name="connsiteX23" fmla="*/ 174876 w 550716"/>
                <a:gd name="connsiteY23" fmla="*/ 424305 h 822674"/>
                <a:gd name="connsiteX24" fmla="*/ 113884 w 550716"/>
                <a:gd name="connsiteY24" fmla="*/ 277058 h 822674"/>
                <a:gd name="connsiteX25" fmla="*/ 277059 w 550716"/>
                <a:gd name="connsiteY25" fmla="*/ 113883 h 822674"/>
                <a:gd name="connsiteX26" fmla="*/ 440234 w 550716"/>
                <a:gd name="connsiteY26" fmla="*/ 277058 h 822674"/>
                <a:gd name="connsiteX27" fmla="*/ 379246 w 550716"/>
                <a:gd name="connsiteY27" fmla="*/ 424298 h 8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0716" h="822674">
                  <a:moveTo>
                    <a:pt x="277059" y="5099"/>
                  </a:moveTo>
                  <a:cubicBezTo>
                    <a:pt x="126931" y="5270"/>
                    <a:pt x="5271" y="126930"/>
                    <a:pt x="5100" y="277058"/>
                  </a:cubicBezTo>
                  <a:cubicBezTo>
                    <a:pt x="4873" y="361182"/>
                    <a:pt x="38307" y="441901"/>
                    <a:pt x="97952" y="501225"/>
                  </a:cubicBezTo>
                  <a:lnTo>
                    <a:pt x="113884" y="517157"/>
                  </a:lnTo>
                  <a:lnTo>
                    <a:pt x="113884" y="712192"/>
                  </a:lnTo>
                  <a:cubicBezTo>
                    <a:pt x="113884" y="742231"/>
                    <a:pt x="138236" y="766583"/>
                    <a:pt x="168276" y="766583"/>
                  </a:cubicBezTo>
                  <a:lnTo>
                    <a:pt x="222667" y="766583"/>
                  </a:lnTo>
                  <a:lnTo>
                    <a:pt x="222667" y="820975"/>
                  </a:lnTo>
                  <a:lnTo>
                    <a:pt x="331451" y="820975"/>
                  </a:lnTo>
                  <a:lnTo>
                    <a:pt x="331451" y="766583"/>
                  </a:lnTo>
                  <a:lnTo>
                    <a:pt x="385842" y="766583"/>
                  </a:lnTo>
                  <a:cubicBezTo>
                    <a:pt x="415882" y="766583"/>
                    <a:pt x="440234" y="742231"/>
                    <a:pt x="440234" y="712192"/>
                  </a:cubicBezTo>
                  <a:lnTo>
                    <a:pt x="440234" y="517155"/>
                  </a:lnTo>
                  <a:lnTo>
                    <a:pt x="456169" y="501218"/>
                  </a:lnTo>
                  <a:cubicBezTo>
                    <a:pt x="515813" y="441896"/>
                    <a:pt x="549246" y="361179"/>
                    <a:pt x="549018" y="277058"/>
                  </a:cubicBezTo>
                  <a:cubicBezTo>
                    <a:pt x="548847" y="126930"/>
                    <a:pt x="427187" y="5270"/>
                    <a:pt x="277059" y="5099"/>
                  </a:cubicBezTo>
                  <a:close/>
                  <a:moveTo>
                    <a:pt x="222667" y="657800"/>
                  </a:moveTo>
                  <a:lnTo>
                    <a:pt x="222667" y="549017"/>
                  </a:lnTo>
                  <a:lnTo>
                    <a:pt x="331451" y="549017"/>
                  </a:lnTo>
                  <a:lnTo>
                    <a:pt x="331451" y="657800"/>
                  </a:lnTo>
                  <a:close/>
                  <a:moveTo>
                    <a:pt x="379246" y="424298"/>
                  </a:moveTo>
                  <a:lnTo>
                    <a:pt x="363311" y="440233"/>
                  </a:lnTo>
                  <a:lnTo>
                    <a:pt x="190807" y="440233"/>
                  </a:lnTo>
                  <a:lnTo>
                    <a:pt x="174876" y="424305"/>
                  </a:lnTo>
                  <a:cubicBezTo>
                    <a:pt x="135697" y="385337"/>
                    <a:pt x="113734" y="332316"/>
                    <a:pt x="113884" y="277058"/>
                  </a:cubicBezTo>
                  <a:cubicBezTo>
                    <a:pt x="113884" y="186939"/>
                    <a:pt x="186940" y="113883"/>
                    <a:pt x="277059" y="113883"/>
                  </a:cubicBezTo>
                  <a:cubicBezTo>
                    <a:pt x="367178" y="113883"/>
                    <a:pt x="440234" y="186939"/>
                    <a:pt x="440234" y="277058"/>
                  </a:cubicBezTo>
                  <a:cubicBezTo>
                    <a:pt x="440385" y="332313"/>
                    <a:pt x="418423" y="385333"/>
                    <a:pt x="379246" y="424298"/>
                  </a:cubicBezTo>
                  <a:close/>
                </a:path>
              </a:pathLst>
            </a:custGeom>
            <a:solidFill>
              <a:srgbClr val="000000"/>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D492C07-9417-4CEA-864F-144C1F201FDC}"/>
                </a:ext>
              </a:extLst>
            </p:cNvPr>
            <p:cNvSpPr/>
            <p:nvPr/>
          </p:nvSpPr>
          <p:spPr>
            <a:xfrm>
              <a:off x="3590010" y="2223493"/>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579BEEC6-EFD4-4ACB-8DDF-6EBDCBF7EDCB}"/>
                </a:ext>
              </a:extLst>
            </p:cNvPr>
            <p:cNvSpPr/>
            <p:nvPr/>
          </p:nvSpPr>
          <p:spPr>
            <a:xfrm>
              <a:off x="3296142" y="2310365"/>
              <a:ext cx="163175" cy="163175"/>
            </a:xfrm>
            <a:custGeom>
              <a:avLst/>
              <a:gdLst>
                <a:gd name="connsiteX0" fmla="*/ 7211 w 163175"/>
                <a:gd name="connsiteY0" fmla="*/ 84136 h 163175"/>
                <a:gd name="connsiteX1" fmla="*/ 84133 w 163175"/>
                <a:gd name="connsiteY1" fmla="*/ 7211 h 163175"/>
                <a:gd name="connsiteX2" fmla="*/ 161056 w 163175"/>
                <a:gd name="connsiteY2" fmla="*/ 84131 h 163175"/>
                <a:gd name="connsiteX3" fmla="*/ 84135 w 163175"/>
                <a:gd name="connsiteY3" fmla="*/ 161056 h 163175"/>
              </a:gdLst>
              <a:ahLst/>
              <a:cxnLst>
                <a:cxn ang="0">
                  <a:pos x="connsiteX0" y="connsiteY0"/>
                </a:cxn>
                <a:cxn ang="0">
                  <a:pos x="connsiteX1" y="connsiteY1"/>
                </a:cxn>
                <a:cxn ang="0">
                  <a:pos x="connsiteX2" y="connsiteY2"/>
                </a:cxn>
                <a:cxn ang="0">
                  <a:pos x="connsiteX3" y="connsiteY3"/>
                </a:cxn>
              </a:cxnLst>
              <a:rect l="l" t="t" r="r" b="b"/>
              <a:pathLst>
                <a:path w="163175" h="163175">
                  <a:moveTo>
                    <a:pt x="7211" y="84136"/>
                  </a:moveTo>
                  <a:lnTo>
                    <a:pt x="84133" y="7211"/>
                  </a:lnTo>
                  <a:lnTo>
                    <a:pt x="161056" y="84131"/>
                  </a:lnTo>
                  <a:lnTo>
                    <a:pt x="84135" y="161056"/>
                  </a:lnTo>
                  <a:close/>
                </a:path>
              </a:pathLst>
            </a:custGeom>
            <a:solidFill>
              <a:srgbClr val="000000"/>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37FD93E-2C60-4CA4-B1DF-CE08F710E2F2}"/>
                </a:ext>
              </a:extLst>
            </p:cNvPr>
            <p:cNvSpPr/>
            <p:nvPr/>
          </p:nvSpPr>
          <p:spPr>
            <a:xfrm>
              <a:off x="3209268" y="2604235"/>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rgbClr val="000000"/>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93F56F9-315D-491C-985D-F8D18DDCC131}"/>
                </a:ext>
              </a:extLst>
            </p:cNvPr>
            <p:cNvSpPr/>
            <p:nvPr/>
          </p:nvSpPr>
          <p:spPr>
            <a:xfrm>
              <a:off x="3970752" y="2604235"/>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rgbClr val="000000"/>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8318F36E-0BE6-4089-9C5D-68F7B8B43020}"/>
                </a:ext>
              </a:extLst>
            </p:cNvPr>
            <p:cNvSpPr/>
            <p:nvPr/>
          </p:nvSpPr>
          <p:spPr>
            <a:xfrm>
              <a:off x="3834592" y="2310366"/>
              <a:ext cx="163175" cy="163175"/>
            </a:xfrm>
            <a:custGeom>
              <a:avLst/>
              <a:gdLst>
                <a:gd name="connsiteX0" fmla="*/ 7211 w 163175"/>
                <a:gd name="connsiteY0" fmla="*/ 84130 h 163175"/>
                <a:gd name="connsiteX1" fmla="*/ 84136 w 163175"/>
                <a:gd name="connsiteY1" fmla="*/ 7211 h 163175"/>
                <a:gd name="connsiteX2" fmla="*/ 161056 w 163175"/>
                <a:gd name="connsiteY2" fmla="*/ 84138 h 163175"/>
                <a:gd name="connsiteX3" fmla="*/ 84131 w 163175"/>
                <a:gd name="connsiteY3" fmla="*/ 161056 h 163175"/>
              </a:gdLst>
              <a:ahLst/>
              <a:cxnLst>
                <a:cxn ang="0">
                  <a:pos x="connsiteX0" y="connsiteY0"/>
                </a:cxn>
                <a:cxn ang="0">
                  <a:pos x="connsiteX1" y="connsiteY1"/>
                </a:cxn>
                <a:cxn ang="0">
                  <a:pos x="connsiteX2" y="connsiteY2"/>
                </a:cxn>
                <a:cxn ang="0">
                  <a:pos x="connsiteX3" y="connsiteY3"/>
                </a:cxn>
              </a:cxnLst>
              <a:rect l="l" t="t" r="r" b="b"/>
              <a:pathLst>
                <a:path w="163175" h="163175">
                  <a:moveTo>
                    <a:pt x="7211" y="84130"/>
                  </a:moveTo>
                  <a:lnTo>
                    <a:pt x="84136" y="7211"/>
                  </a:lnTo>
                  <a:lnTo>
                    <a:pt x="161056" y="84138"/>
                  </a:lnTo>
                  <a:lnTo>
                    <a:pt x="84131" y="161056"/>
                  </a:lnTo>
                  <a:close/>
                </a:path>
              </a:pathLst>
            </a:custGeom>
            <a:solidFill>
              <a:srgbClr val="000000"/>
            </a:solidFill>
            <a:ln w="9525" cap="flat">
              <a:noFill/>
              <a:prstDash val="solid"/>
              <a:miter/>
            </a:ln>
          </p:spPr>
          <p:txBody>
            <a:bodyPr rtlCol="0" anchor="ctr"/>
            <a:lstStyle/>
            <a:p>
              <a:endParaRPr lang="en-US"/>
            </a:p>
          </p:txBody>
        </p:sp>
      </p:grpSp>
      <p:sp>
        <p:nvSpPr>
          <p:cNvPr id="25" name="TextBox 24">
            <a:extLst>
              <a:ext uri="{FF2B5EF4-FFF2-40B4-BE49-F238E27FC236}">
                <a16:creationId xmlns:a16="http://schemas.microsoft.com/office/drawing/2014/main" id="{11302F26-6D13-4B75-8E5B-02C8F5969074}"/>
              </a:ext>
            </a:extLst>
          </p:cNvPr>
          <p:cNvSpPr txBox="1"/>
          <p:nvPr/>
        </p:nvSpPr>
        <p:spPr>
          <a:xfrm>
            <a:off x="4883433" y="6611779"/>
            <a:ext cx="2489784" cy="246221"/>
          </a:xfrm>
          <a:prstGeom prst="rect">
            <a:avLst/>
          </a:prstGeom>
          <a:noFill/>
        </p:spPr>
        <p:txBody>
          <a:bodyPr wrap="none" rtlCol="0">
            <a:spAutoFit/>
          </a:bodyPr>
          <a:lstStyle/>
          <a:p>
            <a:r>
              <a:rPr lang="en-US" sz="1000" dirty="0"/>
              <a:t>Thinking by </a:t>
            </a:r>
            <a:r>
              <a:rPr lang="en-US" sz="1000" dirty="0" err="1"/>
              <a:t>ArmOkay</a:t>
            </a:r>
            <a:r>
              <a:rPr lang="en-US" sz="1000" dirty="0"/>
              <a:t> from the Noun Project</a:t>
            </a:r>
          </a:p>
        </p:txBody>
      </p:sp>
      <p:sp>
        <p:nvSpPr>
          <p:cNvPr id="27" name="Arrow: Right 26">
            <a:extLst>
              <a:ext uri="{FF2B5EF4-FFF2-40B4-BE49-F238E27FC236}">
                <a16:creationId xmlns:a16="http://schemas.microsoft.com/office/drawing/2014/main" id="{AEC141F1-34E4-4A19-A5CC-44FC967B1A58}"/>
              </a:ext>
            </a:extLst>
          </p:cNvPr>
          <p:cNvSpPr/>
          <p:nvPr/>
        </p:nvSpPr>
        <p:spPr>
          <a:xfrm>
            <a:off x="2846363" y="2785052"/>
            <a:ext cx="640976"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499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a:xfrm>
            <a:off x="838200" y="365125"/>
            <a:ext cx="11353800" cy="1325563"/>
          </a:xfrm>
        </p:spPr>
        <p:txBody>
          <a:bodyPr/>
          <a:lstStyle/>
          <a:p>
            <a:r>
              <a:rPr lang="en-US" dirty="0"/>
              <a:t>Automating Verification: What is proof engine?</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normAutofit/>
          </a:bodyPr>
          <a:lstStyle/>
          <a:p>
            <a:r>
              <a:rPr lang="en-US" dirty="0"/>
              <a:t>Declare a goal to prove</a:t>
            </a:r>
          </a:p>
          <a:p>
            <a:r>
              <a:rPr lang="en-US" dirty="0"/>
              <a:t>Issue instructions to make partial progress on proving</a:t>
            </a:r>
          </a:p>
          <a:p>
            <a:r>
              <a:rPr lang="en-US" dirty="0"/>
              <a:t>Can write scripts to automate issuing of instructions</a:t>
            </a:r>
          </a:p>
          <a:p>
            <a:r>
              <a:rPr lang="en-US" dirty="0"/>
              <a:t>Tracks the progress and current state</a:t>
            </a:r>
          </a:p>
          <a:p>
            <a:r>
              <a:rPr lang="en-US" dirty="0"/>
              <a:t>Can issue a trail (proof certificate) to be checked by a small checker (“kernel” or “trusted code base”)</a:t>
            </a:r>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13</a:t>
            </a:fld>
            <a:endParaRPr lang="en-US"/>
          </a:p>
        </p:txBody>
      </p:sp>
    </p:spTree>
    <p:extLst>
      <p:ext uri="{BB962C8B-B14F-4D97-AF65-F5344CB8AC3E}">
        <p14:creationId xmlns:p14="http://schemas.microsoft.com/office/powerpoint/2010/main" val="580163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Automating Verification: How?</a:t>
            </a:r>
          </a:p>
        </p:txBody>
      </p:sp>
      <p:sp>
        <p:nvSpPr>
          <p:cNvPr id="3" name="Content Placeholder 2">
            <a:extLst>
              <a:ext uri="{FF2B5EF4-FFF2-40B4-BE49-F238E27FC236}">
                <a16:creationId xmlns:a16="http://schemas.microsoft.com/office/drawing/2014/main" id="{7C7680CE-ED6F-43B0-8C03-0E0D1470C669}"/>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14</a:t>
            </a:fld>
            <a:endParaRPr lang="en-US"/>
          </a:p>
        </p:txBody>
      </p:sp>
    </p:spTree>
    <p:extLst>
      <p:ext uri="{BB962C8B-B14F-4D97-AF65-F5344CB8AC3E}">
        <p14:creationId xmlns:p14="http://schemas.microsoft.com/office/powerpoint/2010/main" val="1108950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Fiat Cryptography: The Goal</a:t>
            </a:r>
          </a:p>
        </p:txBody>
      </p:sp>
      <p:sp>
        <p:nvSpPr>
          <p:cNvPr id="3" name="Content Placeholder 2">
            <a:extLst>
              <a:ext uri="{FF2B5EF4-FFF2-40B4-BE49-F238E27FC236}">
                <a16:creationId xmlns:a16="http://schemas.microsoft.com/office/drawing/2014/main" id="{C8D4E9C6-A7C8-4AED-ACDB-E6097CBE8C75}"/>
              </a:ext>
            </a:extLst>
          </p:cNvPr>
          <p:cNvSpPr>
            <a:spLocks noGrp="1"/>
          </p:cNvSpPr>
          <p:nvPr>
            <p:ph idx="1"/>
          </p:nvPr>
        </p:nvSpPr>
        <p:spPr/>
        <p:txBody>
          <a:bodyPr>
            <a:normAutofit/>
          </a:bodyPr>
          <a:lstStyle/>
          <a:p>
            <a:r>
              <a:rPr lang="en-US" dirty="0"/>
              <a:t>Generate verified low-level cryptographic primitives</a:t>
            </a:r>
          </a:p>
          <a:p>
            <a:r>
              <a:rPr lang="en-US" dirty="0"/>
              <a:t>Where this is important:</a:t>
            </a:r>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15</a:t>
            </a:fld>
            <a:endParaRPr lang="en-US"/>
          </a:p>
        </p:txBody>
      </p:sp>
      <p:sp>
        <p:nvSpPr>
          <p:cNvPr id="8" name="TextBox 7">
            <a:extLst>
              <a:ext uri="{FF2B5EF4-FFF2-40B4-BE49-F238E27FC236}">
                <a16:creationId xmlns:a16="http://schemas.microsoft.com/office/drawing/2014/main" id="{9BF4B3A5-B614-47D1-BC59-EFB71745CAEF}"/>
              </a:ext>
            </a:extLst>
          </p:cNvPr>
          <p:cNvSpPr txBox="1"/>
          <p:nvPr/>
        </p:nvSpPr>
        <p:spPr>
          <a:xfrm>
            <a:off x="3837391" y="6242550"/>
            <a:ext cx="4870244" cy="707886"/>
          </a:xfrm>
          <a:prstGeom prst="rect">
            <a:avLst/>
          </a:prstGeom>
          <a:noFill/>
        </p:spPr>
        <p:txBody>
          <a:bodyPr wrap="none" rtlCol="0">
            <a:spAutoFit/>
          </a:bodyPr>
          <a:lstStyle/>
          <a:p>
            <a:r>
              <a:rPr lang="en-US" sz="1000" dirty="0"/>
              <a:t>Bank by </a:t>
            </a:r>
            <a:r>
              <a:rPr lang="en-US" sz="1000" dirty="0" err="1"/>
              <a:t>akash</a:t>
            </a:r>
            <a:r>
              <a:rPr lang="en-US" sz="1000" dirty="0"/>
              <a:t> k from the Noun Project</a:t>
            </a:r>
          </a:p>
          <a:p>
            <a:r>
              <a:rPr lang="en-US" sz="1000" dirty="0"/>
              <a:t>Chrome browser by Jan-Christoph Borchardt from the Noun Project</a:t>
            </a:r>
          </a:p>
          <a:p>
            <a:r>
              <a:rPr lang="en-US" sz="1000" dirty="0"/>
              <a:t>HTTPS image modified from image by Sean </a:t>
            </a:r>
            <a:r>
              <a:rPr lang="en-US" sz="1000" dirty="0" err="1"/>
              <a:t>MacEntee</a:t>
            </a:r>
            <a:r>
              <a:rPr lang="en-US" sz="1000" dirty="0"/>
              <a:t>, </a:t>
            </a:r>
            <a:r>
              <a:rPr lang="en-US" sz="1000" dirty="0">
                <a:hlinkClick r:id="rId3"/>
              </a:rPr>
              <a:t>CC BY 2.0</a:t>
            </a:r>
            <a:r>
              <a:rPr lang="en-US" sz="1000" dirty="0"/>
              <a:t>, via </a:t>
            </a:r>
            <a:r>
              <a:rPr lang="en-US" sz="1000" dirty="0">
                <a:hlinkClick r:id="rId4"/>
              </a:rPr>
              <a:t>Wikimedia Commons</a:t>
            </a:r>
            <a:endParaRPr lang="en-US" sz="1000" dirty="0"/>
          </a:p>
          <a:p>
            <a:endParaRPr lang="en-US" sz="1000" dirty="0"/>
          </a:p>
        </p:txBody>
      </p:sp>
      <p:pic>
        <p:nvPicPr>
          <p:cNvPr id="12" name="Picture 11">
            <a:extLst>
              <a:ext uri="{FF2B5EF4-FFF2-40B4-BE49-F238E27FC236}">
                <a16:creationId xmlns:a16="http://schemas.microsoft.com/office/drawing/2014/main" id="{F91834E3-C409-446B-9E67-6B0BB972D280}"/>
              </a:ext>
            </a:extLst>
          </p:cNvPr>
          <p:cNvPicPr>
            <a:picLocks noChangeAspect="1"/>
          </p:cNvPicPr>
          <p:nvPr/>
        </p:nvPicPr>
        <p:blipFill>
          <a:blip r:embed="rId5">
            <a:biLevel thresh="75000"/>
            <a:extLst>
              <a:ext uri="{28A0092B-C50C-407E-A947-70E740481C1C}">
                <a14:useLocalDpi xmlns:a14="http://schemas.microsoft.com/office/drawing/2010/main" val="0"/>
              </a:ext>
            </a:extLst>
          </a:blip>
          <a:stretch>
            <a:fillRect/>
          </a:stretch>
        </p:blipFill>
        <p:spPr>
          <a:xfrm>
            <a:off x="8409424" y="3570062"/>
            <a:ext cx="3535680" cy="1767840"/>
          </a:xfrm>
          <a:prstGeom prst="rect">
            <a:avLst/>
          </a:prstGeom>
        </p:spPr>
      </p:pic>
      <p:sp>
        <p:nvSpPr>
          <p:cNvPr id="15" name="Graphic 13">
            <a:extLst>
              <a:ext uri="{FF2B5EF4-FFF2-40B4-BE49-F238E27FC236}">
                <a16:creationId xmlns:a16="http://schemas.microsoft.com/office/drawing/2014/main" id="{B5057427-8A30-4762-8242-A3D414538173}"/>
              </a:ext>
            </a:extLst>
          </p:cNvPr>
          <p:cNvSpPr/>
          <p:nvPr/>
        </p:nvSpPr>
        <p:spPr>
          <a:xfrm>
            <a:off x="4636271" y="3635861"/>
            <a:ext cx="1636242" cy="1636242"/>
          </a:xfrm>
          <a:custGeom>
            <a:avLst/>
            <a:gdLst>
              <a:gd name="connsiteX0" fmla="*/ 388149 w 771525"/>
              <a:gd name="connsiteY0" fmla="*/ 7151 h 771525"/>
              <a:gd name="connsiteX1" fmla="*/ 81529 w 771525"/>
              <a:gd name="connsiteY1" fmla="*/ 161856 h 771525"/>
              <a:gd name="connsiteX2" fmla="*/ 199211 w 771525"/>
              <a:gd name="connsiteY2" fmla="*/ 365691 h 771525"/>
              <a:gd name="connsiteX3" fmla="*/ 385901 w 771525"/>
              <a:gd name="connsiteY3" fmla="*/ 197755 h 771525"/>
              <a:gd name="connsiteX4" fmla="*/ 388152 w 771525"/>
              <a:gd name="connsiteY4" fmla="*/ 197644 h 771525"/>
              <a:gd name="connsiteX5" fmla="*/ 718155 w 771525"/>
              <a:gd name="connsiteY5" fmla="*/ 197644 h 771525"/>
              <a:gd name="connsiteX6" fmla="*/ 388152 w 771525"/>
              <a:gd name="connsiteY6" fmla="*/ 7144 h 771525"/>
              <a:gd name="connsiteX7" fmla="*/ 58155 w 771525"/>
              <a:gd name="connsiteY7" fmla="*/ 197613 h 771525"/>
              <a:gd name="connsiteX8" fmla="*/ 7144 w 771525"/>
              <a:gd name="connsiteY8" fmla="*/ 388151 h 771525"/>
              <a:gd name="connsiteX9" fmla="*/ 345519 w 771525"/>
              <a:gd name="connsiteY9" fmla="*/ 766769 h 771525"/>
              <a:gd name="connsiteX10" fmla="*/ 463020 w 771525"/>
              <a:gd name="connsiteY10" fmla="*/ 563268 h 771525"/>
              <a:gd name="connsiteX11" fmla="*/ 388141 w 771525"/>
              <a:gd name="connsiteY11" fmla="*/ 578653 h 771525"/>
              <a:gd name="connsiteX12" fmla="*/ 224835 w 771525"/>
              <a:gd name="connsiteY12" fmla="*/ 485821 h 771525"/>
              <a:gd name="connsiteX13" fmla="*/ 223160 w 771525"/>
              <a:gd name="connsiteY13" fmla="*/ 483402 h 771525"/>
              <a:gd name="connsiteX14" fmla="*/ 58149 w 771525"/>
              <a:gd name="connsiteY14" fmla="*/ 197614 h 771525"/>
              <a:gd name="connsiteX15" fmla="*/ 388149 w 771525"/>
              <a:gd name="connsiteY15" fmla="*/ 235750 h 771525"/>
              <a:gd name="connsiteX16" fmla="*/ 235749 w 771525"/>
              <a:gd name="connsiteY16" fmla="*/ 388150 h 771525"/>
              <a:gd name="connsiteX17" fmla="*/ 388149 w 771525"/>
              <a:gd name="connsiteY17" fmla="*/ 540550 h 771525"/>
              <a:gd name="connsiteX18" fmla="*/ 540549 w 771525"/>
              <a:gd name="connsiteY18" fmla="*/ 388150 h 771525"/>
              <a:gd name="connsiteX19" fmla="*/ 388149 w 771525"/>
              <a:gd name="connsiteY19" fmla="*/ 235750 h 771525"/>
              <a:gd name="connsiteX20" fmla="*/ 502134 w 771525"/>
              <a:gd name="connsiteY20" fmla="*/ 235750 h 771525"/>
              <a:gd name="connsiteX21" fmla="*/ 578650 w 771525"/>
              <a:gd name="connsiteY21" fmla="*/ 388150 h 771525"/>
              <a:gd name="connsiteX22" fmla="*/ 554541 w 771525"/>
              <a:gd name="connsiteY22" fmla="*/ 480460 h 771525"/>
              <a:gd name="connsiteX23" fmla="*/ 553146 w 771525"/>
              <a:gd name="connsiteY23" fmla="*/ 483400 h 771525"/>
              <a:gd name="connsiteX24" fmla="*/ 388173 w 771525"/>
              <a:gd name="connsiteY24" fmla="*/ 769150 h 771525"/>
              <a:gd name="connsiteX25" fmla="*/ 769153 w 771525"/>
              <a:gd name="connsiteY25" fmla="*/ 388150 h 771525"/>
              <a:gd name="connsiteX26" fmla="*/ 737453 w 771525"/>
              <a:gd name="connsiteY26" fmla="*/ 235750 h 771525"/>
              <a:gd name="connsiteX27" fmla="*/ 502138 w 771525"/>
              <a:gd name="connsiteY27" fmla="*/ 235750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71525" h="771525">
                <a:moveTo>
                  <a:pt x="388149" y="7151"/>
                </a:moveTo>
                <a:cubicBezTo>
                  <a:pt x="262304" y="7151"/>
                  <a:pt x="150871" y="67986"/>
                  <a:pt x="81529" y="161856"/>
                </a:cubicBezTo>
                <a:lnTo>
                  <a:pt x="199211" y="365691"/>
                </a:lnTo>
                <a:cubicBezTo>
                  <a:pt x="210520" y="270815"/>
                  <a:pt x="290362" y="198995"/>
                  <a:pt x="385901" y="197755"/>
                </a:cubicBezTo>
                <a:cubicBezTo>
                  <a:pt x="386648" y="197674"/>
                  <a:pt x="387400" y="197636"/>
                  <a:pt x="388152" y="197644"/>
                </a:cubicBezTo>
                <a:lnTo>
                  <a:pt x="718155" y="197644"/>
                </a:lnTo>
                <a:cubicBezTo>
                  <a:pt x="652334" y="83744"/>
                  <a:pt x="529341" y="7144"/>
                  <a:pt x="388152" y="7144"/>
                </a:cubicBezTo>
                <a:close/>
                <a:moveTo>
                  <a:pt x="58155" y="197613"/>
                </a:moveTo>
                <a:cubicBezTo>
                  <a:pt x="25764" y="253652"/>
                  <a:pt x="7144" y="318685"/>
                  <a:pt x="7144" y="388151"/>
                </a:cubicBezTo>
                <a:cubicBezTo>
                  <a:pt x="7144" y="584385"/>
                  <a:pt x="154991" y="745624"/>
                  <a:pt x="345519" y="766769"/>
                </a:cubicBezTo>
                <a:lnTo>
                  <a:pt x="463020" y="563268"/>
                </a:lnTo>
                <a:cubicBezTo>
                  <a:pt x="439356" y="573403"/>
                  <a:pt x="413884" y="578636"/>
                  <a:pt x="388141" y="578653"/>
                </a:cubicBezTo>
                <a:cubicBezTo>
                  <a:pt x="321173" y="578564"/>
                  <a:pt x="259169" y="543318"/>
                  <a:pt x="224835" y="485821"/>
                </a:cubicBezTo>
                <a:cubicBezTo>
                  <a:pt x="224215" y="485059"/>
                  <a:pt x="223655" y="484250"/>
                  <a:pt x="223160" y="483402"/>
                </a:cubicBezTo>
                <a:lnTo>
                  <a:pt x="58149" y="197614"/>
                </a:lnTo>
                <a:close/>
                <a:moveTo>
                  <a:pt x="388149" y="235750"/>
                </a:moveTo>
                <a:cubicBezTo>
                  <a:pt x="303980" y="235750"/>
                  <a:pt x="235749" y="303981"/>
                  <a:pt x="235749" y="388150"/>
                </a:cubicBezTo>
                <a:cubicBezTo>
                  <a:pt x="235749" y="472318"/>
                  <a:pt x="303980" y="540550"/>
                  <a:pt x="388149" y="540550"/>
                </a:cubicBezTo>
                <a:cubicBezTo>
                  <a:pt x="472317" y="540550"/>
                  <a:pt x="540549" y="472318"/>
                  <a:pt x="540549" y="388150"/>
                </a:cubicBezTo>
                <a:cubicBezTo>
                  <a:pt x="540549" y="303981"/>
                  <a:pt x="472317" y="235750"/>
                  <a:pt x="388149" y="235750"/>
                </a:cubicBezTo>
                <a:close/>
                <a:moveTo>
                  <a:pt x="502134" y="235750"/>
                </a:moveTo>
                <a:cubicBezTo>
                  <a:pt x="550222" y="271660"/>
                  <a:pt x="578576" y="328133"/>
                  <a:pt x="578650" y="388150"/>
                </a:cubicBezTo>
                <a:cubicBezTo>
                  <a:pt x="578574" y="420467"/>
                  <a:pt x="570277" y="452233"/>
                  <a:pt x="554541" y="480460"/>
                </a:cubicBezTo>
                <a:cubicBezTo>
                  <a:pt x="554160" y="481478"/>
                  <a:pt x="553694" y="482461"/>
                  <a:pt x="553146" y="483400"/>
                </a:cubicBezTo>
                <a:lnTo>
                  <a:pt x="388173" y="769150"/>
                </a:lnTo>
                <a:cubicBezTo>
                  <a:pt x="598808" y="769140"/>
                  <a:pt x="769153" y="598785"/>
                  <a:pt x="769153" y="388150"/>
                </a:cubicBezTo>
                <a:cubicBezTo>
                  <a:pt x="769153" y="333928"/>
                  <a:pt x="757809" y="282413"/>
                  <a:pt x="737453" y="235750"/>
                </a:cubicBezTo>
                <a:lnTo>
                  <a:pt x="502138" y="235750"/>
                </a:lnTo>
                <a:close/>
              </a:path>
            </a:pathLst>
          </a:custGeom>
          <a:solidFill>
            <a:srgbClr val="000000"/>
          </a:solidFill>
          <a:ln w="9525" cap="flat">
            <a:noFill/>
            <a:prstDash val="solid"/>
            <a:miter/>
          </a:ln>
        </p:spPr>
        <p:txBody>
          <a:bodyPr rtlCol="0" anchor="ctr"/>
          <a:lstStyle/>
          <a:p>
            <a:endParaRPr lang="en-US"/>
          </a:p>
        </p:txBody>
      </p:sp>
      <p:grpSp>
        <p:nvGrpSpPr>
          <p:cNvPr id="26" name="Group 25">
            <a:extLst>
              <a:ext uri="{FF2B5EF4-FFF2-40B4-BE49-F238E27FC236}">
                <a16:creationId xmlns:a16="http://schemas.microsoft.com/office/drawing/2014/main" id="{26CFEB57-87C0-4273-8954-F51D2F7C7EE0}"/>
              </a:ext>
            </a:extLst>
          </p:cNvPr>
          <p:cNvGrpSpPr/>
          <p:nvPr/>
        </p:nvGrpSpPr>
        <p:grpSpPr>
          <a:xfrm>
            <a:off x="838200" y="3635861"/>
            <a:ext cx="1661160" cy="1636242"/>
            <a:chOff x="4869656" y="3509914"/>
            <a:chExt cx="962025" cy="947594"/>
          </a:xfrm>
        </p:grpSpPr>
        <p:sp>
          <p:nvSpPr>
            <p:cNvPr id="19" name="Freeform: Shape 18">
              <a:extLst>
                <a:ext uri="{FF2B5EF4-FFF2-40B4-BE49-F238E27FC236}">
                  <a16:creationId xmlns:a16="http://schemas.microsoft.com/office/drawing/2014/main" id="{D3B6498D-8436-4259-86F5-6A1FB64F2D23}"/>
                </a:ext>
              </a:extLst>
            </p:cNvPr>
            <p:cNvSpPr/>
            <p:nvPr/>
          </p:nvSpPr>
          <p:spPr>
            <a:xfrm>
              <a:off x="5313617" y="3583218"/>
              <a:ext cx="76200" cy="133350"/>
            </a:xfrm>
            <a:custGeom>
              <a:avLst/>
              <a:gdLst>
                <a:gd name="connsiteX0" fmla="*/ 30356 w 76200"/>
                <a:gd name="connsiteY0" fmla="*/ 42767 h 133350"/>
                <a:gd name="connsiteX1" fmla="*/ 29613 w 76200"/>
                <a:gd name="connsiteY1" fmla="*/ 47349 h 133350"/>
                <a:gd name="connsiteX2" fmla="*/ 30356 w 76200"/>
                <a:gd name="connsiteY2" fmla="*/ 51635 h 133350"/>
                <a:gd name="connsiteX3" fmla="*/ 32585 w 76200"/>
                <a:gd name="connsiteY3" fmla="*/ 55331 h 133350"/>
                <a:gd name="connsiteX4" fmla="*/ 36757 w 76200"/>
                <a:gd name="connsiteY4" fmla="*/ 58436 h 133350"/>
                <a:gd name="connsiteX5" fmla="*/ 43453 w 76200"/>
                <a:gd name="connsiteY5" fmla="*/ 61389 h 133350"/>
                <a:gd name="connsiteX6" fmla="*/ 54912 w 76200"/>
                <a:gd name="connsiteY6" fmla="*/ 66561 h 133350"/>
                <a:gd name="connsiteX7" fmla="*/ 63846 w 76200"/>
                <a:gd name="connsiteY7" fmla="*/ 72771 h 133350"/>
                <a:gd name="connsiteX8" fmla="*/ 69647 w 76200"/>
                <a:gd name="connsiteY8" fmla="*/ 80896 h 133350"/>
                <a:gd name="connsiteX9" fmla="*/ 71733 w 76200"/>
                <a:gd name="connsiteY9" fmla="*/ 91688 h 133350"/>
                <a:gd name="connsiteX10" fmla="*/ 69799 w 76200"/>
                <a:gd name="connsiteY10" fmla="*/ 102032 h 133350"/>
                <a:gd name="connsiteX11" fmla="*/ 64589 w 76200"/>
                <a:gd name="connsiteY11" fmla="*/ 109861 h 133350"/>
                <a:gd name="connsiteX12" fmla="*/ 56407 w 76200"/>
                <a:gd name="connsiteY12" fmla="*/ 115186 h 133350"/>
                <a:gd name="connsiteX13" fmla="*/ 45691 w 76200"/>
                <a:gd name="connsiteY13" fmla="*/ 117843 h 133350"/>
                <a:gd name="connsiteX14" fmla="*/ 45691 w 76200"/>
                <a:gd name="connsiteY14" fmla="*/ 130702 h 133350"/>
                <a:gd name="connsiteX15" fmla="*/ 35271 w 76200"/>
                <a:gd name="connsiteY15" fmla="*/ 130702 h 133350"/>
                <a:gd name="connsiteX16" fmla="*/ 35271 w 76200"/>
                <a:gd name="connsiteY16" fmla="*/ 117843 h 133350"/>
                <a:gd name="connsiteX17" fmla="*/ 24851 w 76200"/>
                <a:gd name="connsiteY17" fmla="*/ 115329 h 133350"/>
                <a:gd name="connsiteX18" fmla="*/ 15773 w 76200"/>
                <a:gd name="connsiteY18" fmla="*/ 109709 h 133350"/>
                <a:gd name="connsiteX19" fmla="*/ 9525 w 76200"/>
                <a:gd name="connsiteY19" fmla="*/ 100394 h 133350"/>
                <a:gd name="connsiteX20" fmla="*/ 7144 w 76200"/>
                <a:gd name="connsiteY20" fmla="*/ 87097 h 133350"/>
                <a:gd name="connsiteX21" fmla="*/ 26041 w 76200"/>
                <a:gd name="connsiteY21" fmla="*/ 87097 h 133350"/>
                <a:gd name="connsiteX22" fmla="*/ 27232 w 76200"/>
                <a:gd name="connsiteY22" fmla="*/ 94783 h 133350"/>
                <a:gd name="connsiteX23" fmla="*/ 30509 w 76200"/>
                <a:gd name="connsiteY23" fmla="*/ 99660 h 133350"/>
                <a:gd name="connsiteX24" fmla="*/ 35119 w 76200"/>
                <a:gd name="connsiteY24" fmla="*/ 102318 h 133350"/>
                <a:gd name="connsiteX25" fmla="*/ 40329 w 76200"/>
                <a:gd name="connsiteY25" fmla="*/ 103061 h 133350"/>
                <a:gd name="connsiteX26" fmla="*/ 45834 w 76200"/>
                <a:gd name="connsiteY26" fmla="*/ 102175 h 133350"/>
                <a:gd name="connsiteX27" fmla="*/ 49701 w 76200"/>
                <a:gd name="connsiteY27" fmla="*/ 99812 h 133350"/>
                <a:gd name="connsiteX28" fmla="*/ 52083 w 76200"/>
                <a:gd name="connsiteY28" fmla="*/ 96269 h 133350"/>
                <a:gd name="connsiteX29" fmla="*/ 52826 w 76200"/>
                <a:gd name="connsiteY29" fmla="*/ 91840 h 133350"/>
                <a:gd name="connsiteX30" fmla="*/ 52083 w 76200"/>
                <a:gd name="connsiteY30" fmla="*/ 87106 h 133350"/>
                <a:gd name="connsiteX31" fmla="*/ 49701 w 76200"/>
                <a:gd name="connsiteY31" fmla="*/ 83268 h 133350"/>
                <a:gd name="connsiteX32" fmla="*/ 45529 w 76200"/>
                <a:gd name="connsiteY32" fmla="*/ 80162 h 133350"/>
                <a:gd name="connsiteX33" fmla="*/ 39129 w 76200"/>
                <a:gd name="connsiteY33" fmla="*/ 77353 h 133350"/>
                <a:gd name="connsiteX34" fmla="*/ 27518 w 76200"/>
                <a:gd name="connsiteY34" fmla="*/ 72323 h 133350"/>
                <a:gd name="connsiteX35" fmla="*/ 18583 w 76200"/>
                <a:gd name="connsiteY35" fmla="*/ 66265 h 133350"/>
                <a:gd name="connsiteX36" fmla="*/ 12783 w 76200"/>
                <a:gd name="connsiteY36" fmla="*/ 58283 h 133350"/>
                <a:gd name="connsiteX37" fmla="*/ 10697 w 76200"/>
                <a:gd name="connsiteY37" fmla="*/ 47196 h 133350"/>
                <a:gd name="connsiteX38" fmla="*/ 12630 w 76200"/>
                <a:gd name="connsiteY38" fmla="*/ 37148 h 133350"/>
                <a:gd name="connsiteX39" fmla="*/ 17840 w 76200"/>
                <a:gd name="connsiteY39" fmla="*/ 29318 h 133350"/>
                <a:gd name="connsiteX40" fmla="*/ 25879 w 76200"/>
                <a:gd name="connsiteY40" fmla="*/ 23698 h 133350"/>
                <a:gd name="connsiteX41" fmla="*/ 36595 w 76200"/>
                <a:gd name="connsiteY41" fmla="*/ 21041 h 133350"/>
                <a:gd name="connsiteX42" fmla="*/ 36595 w 76200"/>
                <a:gd name="connsiteY42" fmla="*/ 7144 h 133350"/>
                <a:gd name="connsiteX43" fmla="*/ 47015 w 76200"/>
                <a:gd name="connsiteY43" fmla="*/ 7144 h 133350"/>
                <a:gd name="connsiteX44" fmla="*/ 47015 w 76200"/>
                <a:gd name="connsiteY44" fmla="*/ 21326 h 133350"/>
                <a:gd name="connsiteX45" fmla="*/ 57283 w 76200"/>
                <a:gd name="connsiteY45" fmla="*/ 24432 h 133350"/>
                <a:gd name="connsiteX46" fmla="*/ 65018 w 76200"/>
                <a:gd name="connsiteY46" fmla="*/ 30642 h 133350"/>
                <a:gd name="connsiteX47" fmla="*/ 69933 w 76200"/>
                <a:gd name="connsiteY47" fmla="*/ 39805 h 133350"/>
                <a:gd name="connsiteX48" fmla="*/ 71714 w 76200"/>
                <a:gd name="connsiteY48" fmla="*/ 51483 h 133350"/>
                <a:gd name="connsiteX49" fmla="*/ 52816 w 76200"/>
                <a:gd name="connsiteY49" fmla="*/ 51483 h 133350"/>
                <a:gd name="connsiteX50" fmla="*/ 49540 w 76200"/>
                <a:gd name="connsiteY50" fmla="*/ 39805 h 133350"/>
                <a:gd name="connsiteX51" fmla="*/ 40910 w 76200"/>
                <a:gd name="connsiteY51" fmla="*/ 35966 h 133350"/>
                <a:gd name="connsiteX52" fmla="*/ 35852 w 76200"/>
                <a:gd name="connsiteY52" fmla="*/ 36852 h 133350"/>
                <a:gd name="connsiteX53" fmla="*/ 32280 w 76200"/>
                <a:gd name="connsiteY53" fmla="*/ 39214 h 133350"/>
                <a:gd name="connsiteX54" fmla="*/ 30356 w 76200"/>
                <a:gd name="connsiteY54" fmla="*/ 42767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 h="133350">
                  <a:moveTo>
                    <a:pt x="30356" y="42767"/>
                  </a:moveTo>
                  <a:cubicBezTo>
                    <a:pt x="29908" y="44244"/>
                    <a:pt x="29613" y="45720"/>
                    <a:pt x="29613" y="47349"/>
                  </a:cubicBezTo>
                  <a:cubicBezTo>
                    <a:pt x="29613" y="48978"/>
                    <a:pt x="29908" y="50302"/>
                    <a:pt x="30356" y="51635"/>
                  </a:cubicBezTo>
                  <a:cubicBezTo>
                    <a:pt x="30804" y="52969"/>
                    <a:pt x="31547" y="54150"/>
                    <a:pt x="32585" y="55331"/>
                  </a:cubicBezTo>
                  <a:cubicBezTo>
                    <a:pt x="33623" y="56369"/>
                    <a:pt x="35119" y="57398"/>
                    <a:pt x="36757" y="58436"/>
                  </a:cubicBezTo>
                  <a:cubicBezTo>
                    <a:pt x="38538" y="59322"/>
                    <a:pt x="40777" y="60360"/>
                    <a:pt x="43453" y="61389"/>
                  </a:cubicBezTo>
                  <a:cubicBezTo>
                    <a:pt x="47615" y="63160"/>
                    <a:pt x="51492" y="64789"/>
                    <a:pt x="54912" y="66561"/>
                  </a:cubicBezTo>
                  <a:cubicBezTo>
                    <a:pt x="58331" y="68332"/>
                    <a:pt x="61312" y="70399"/>
                    <a:pt x="63846" y="72771"/>
                  </a:cubicBezTo>
                  <a:cubicBezTo>
                    <a:pt x="66380" y="75133"/>
                    <a:pt x="68313" y="77791"/>
                    <a:pt x="69647" y="80896"/>
                  </a:cubicBezTo>
                  <a:cubicBezTo>
                    <a:pt x="70990" y="83849"/>
                    <a:pt x="71733" y="87544"/>
                    <a:pt x="71733" y="91688"/>
                  </a:cubicBezTo>
                  <a:cubicBezTo>
                    <a:pt x="71733" y="95526"/>
                    <a:pt x="71142" y="98927"/>
                    <a:pt x="69799" y="102032"/>
                  </a:cubicBezTo>
                  <a:cubicBezTo>
                    <a:pt x="68609" y="104985"/>
                    <a:pt x="66827" y="107652"/>
                    <a:pt x="64589" y="109861"/>
                  </a:cubicBezTo>
                  <a:cubicBezTo>
                    <a:pt x="62360" y="112081"/>
                    <a:pt x="59531" y="113852"/>
                    <a:pt x="56407" y="115186"/>
                  </a:cubicBezTo>
                  <a:cubicBezTo>
                    <a:pt x="53130" y="116519"/>
                    <a:pt x="49559" y="117405"/>
                    <a:pt x="45691" y="117843"/>
                  </a:cubicBezTo>
                  <a:lnTo>
                    <a:pt x="45691" y="130702"/>
                  </a:lnTo>
                  <a:lnTo>
                    <a:pt x="35271" y="130702"/>
                  </a:lnTo>
                  <a:lnTo>
                    <a:pt x="35271" y="117843"/>
                  </a:lnTo>
                  <a:cubicBezTo>
                    <a:pt x="31699" y="117396"/>
                    <a:pt x="28127" y="116662"/>
                    <a:pt x="24851" y="115329"/>
                  </a:cubicBezTo>
                  <a:cubicBezTo>
                    <a:pt x="21431" y="113995"/>
                    <a:pt x="18450" y="112081"/>
                    <a:pt x="15773" y="109709"/>
                  </a:cubicBezTo>
                  <a:cubicBezTo>
                    <a:pt x="13240" y="107194"/>
                    <a:pt x="11011" y="104089"/>
                    <a:pt x="9525" y="100394"/>
                  </a:cubicBezTo>
                  <a:cubicBezTo>
                    <a:pt x="7887" y="96698"/>
                    <a:pt x="7144" y="92269"/>
                    <a:pt x="7144" y="87097"/>
                  </a:cubicBezTo>
                  <a:lnTo>
                    <a:pt x="26041" y="87097"/>
                  </a:lnTo>
                  <a:cubicBezTo>
                    <a:pt x="26041" y="90202"/>
                    <a:pt x="26489" y="92716"/>
                    <a:pt x="27232" y="94783"/>
                  </a:cubicBezTo>
                  <a:cubicBezTo>
                    <a:pt x="28127" y="96850"/>
                    <a:pt x="29166" y="98479"/>
                    <a:pt x="30509" y="99660"/>
                  </a:cubicBezTo>
                  <a:cubicBezTo>
                    <a:pt x="31852" y="100994"/>
                    <a:pt x="33338" y="101727"/>
                    <a:pt x="35119" y="102318"/>
                  </a:cubicBezTo>
                  <a:cubicBezTo>
                    <a:pt x="36900" y="102756"/>
                    <a:pt x="38538" y="103061"/>
                    <a:pt x="40329" y="103061"/>
                  </a:cubicBezTo>
                  <a:cubicBezTo>
                    <a:pt x="42415" y="103061"/>
                    <a:pt x="44196" y="102765"/>
                    <a:pt x="45834" y="102175"/>
                  </a:cubicBezTo>
                  <a:cubicBezTo>
                    <a:pt x="47320" y="101584"/>
                    <a:pt x="48663" y="100841"/>
                    <a:pt x="49701" y="99812"/>
                  </a:cubicBezTo>
                  <a:cubicBezTo>
                    <a:pt x="50740" y="98927"/>
                    <a:pt x="51483" y="97746"/>
                    <a:pt x="52083" y="96269"/>
                  </a:cubicBezTo>
                  <a:cubicBezTo>
                    <a:pt x="52530" y="94936"/>
                    <a:pt x="52826" y="93459"/>
                    <a:pt x="52826" y="91840"/>
                  </a:cubicBezTo>
                  <a:cubicBezTo>
                    <a:pt x="52826" y="90068"/>
                    <a:pt x="52530" y="88440"/>
                    <a:pt x="52083" y="87106"/>
                  </a:cubicBezTo>
                  <a:cubicBezTo>
                    <a:pt x="51635" y="85630"/>
                    <a:pt x="50892" y="84449"/>
                    <a:pt x="49701" y="83268"/>
                  </a:cubicBezTo>
                  <a:cubicBezTo>
                    <a:pt x="48663" y="82229"/>
                    <a:pt x="47168" y="81201"/>
                    <a:pt x="45529" y="80162"/>
                  </a:cubicBezTo>
                  <a:cubicBezTo>
                    <a:pt x="43748" y="79277"/>
                    <a:pt x="41662" y="78238"/>
                    <a:pt x="39129" y="77353"/>
                  </a:cubicBezTo>
                  <a:cubicBezTo>
                    <a:pt x="34966" y="75724"/>
                    <a:pt x="31090" y="74105"/>
                    <a:pt x="27518" y="72323"/>
                  </a:cubicBezTo>
                  <a:cubicBezTo>
                    <a:pt x="24098" y="70552"/>
                    <a:pt x="21117" y="68628"/>
                    <a:pt x="18583" y="66265"/>
                  </a:cubicBezTo>
                  <a:cubicBezTo>
                    <a:pt x="16050" y="64046"/>
                    <a:pt x="14116" y="61236"/>
                    <a:pt x="12783" y="58283"/>
                  </a:cubicBezTo>
                  <a:cubicBezTo>
                    <a:pt x="11440" y="55178"/>
                    <a:pt x="10697" y="51483"/>
                    <a:pt x="10697" y="47196"/>
                  </a:cubicBezTo>
                  <a:cubicBezTo>
                    <a:pt x="10697" y="43501"/>
                    <a:pt x="11287" y="40253"/>
                    <a:pt x="12630" y="37148"/>
                  </a:cubicBezTo>
                  <a:cubicBezTo>
                    <a:pt x="13821" y="34195"/>
                    <a:pt x="15611" y="31528"/>
                    <a:pt x="17840" y="29318"/>
                  </a:cubicBezTo>
                  <a:cubicBezTo>
                    <a:pt x="20069" y="26956"/>
                    <a:pt x="22755" y="25184"/>
                    <a:pt x="25879" y="23698"/>
                  </a:cubicBezTo>
                  <a:cubicBezTo>
                    <a:pt x="29156" y="22365"/>
                    <a:pt x="32728" y="21479"/>
                    <a:pt x="36595" y="21041"/>
                  </a:cubicBezTo>
                  <a:lnTo>
                    <a:pt x="36595" y="7144"/>
                  </a:lnTo>
                  <a:lnTo>
                    <a:pt x="47015" y="7144"/>
                  </a:lnTo>
                  <a:lnTo>
                    <a:pt x="47015" y="21326"/>
                  </a:lnTo>
                  <a:cubicBezTo>
                    <a:pt x="50740" y="21774"/>
                    <a:pt x="54159" y="22803"/>
                    <a:pt x="57283" y="24432"/>
                  </a:cubicBezTo>
                  <a:cubicBezTo>
                    <a:pt x="60265" y="26060"/>
                    <a:pt x="62941" y="28127"/>
                    <a:pt x="65018" y="30642"/>
                  </a:cubicBezTo>
                  <a:cubicBezTo>
                    <a:pt x="67104" y="33299"/>
                    <a:pt x="68742" y="36262"/>
                    <a:pt x="69933" y="39805"/>
                  </a:cubicBezTo>
                  <a:cubicBezTo>
                    <a:pt x="71123" y="43205"/>
                    <a:pt x="71714" y="47196"/>
                    <a:pt x="71714" y="51483"/>
                  </a:cubicBezTo>
                  <a:lnTo>
                    <a:pt x="52816" y="51483"/>
                  </a:lnTo>
                  <a:cubicBezTo>
                    <a:pt x="52816" y="46311"/>
                    <a:pt x="51778" y="42320"/>
                    <a:pt x="49540" y="39805"/>
                  </a:cubicBezTo>
                  <a:cubicBezTo>
                    <a:pt x="47454" y="37290"/>
                    <a:pt x="44482" y="35966"/>
                    <a:pt x="40910" y="35966"/>
                  </a:cubicBezTo>
                  <a:cubicBezTo>
                    <a:pt x="38976" y="35966"/>
                    <a:pt x="37186" y="36262"/>
                    <a:pt x="35852" y="36852"/>
                  </a:cubicBezTo>
                  <a:cubicBezTo>
                    <a:pt x="34366" y="37443"/>
                    <a:pt x="33176" y="38186"/>
                    <a:pt x="32280" y="39214"/>
                  </a:cubicBezTo>
                  <a:cubicBezTo>
                    <a:pt x="31385" y="40243"/>
                    <a:pt x="30804" y="41434"/>
                    <a:pt x="30356" y="42767"/>
                  </a:cubicBez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ADA081A-6AE7-4DDE-9EC5-760571808187}"/>
                </a:ext>
              </a:extLst>
            </p:cNvPr>
            <p:cNvSpPr/>
            <p:nvPr/>
          </p:nvSpPr>
          <p:spPr>
            <a:xfrm>
              <a:off x="4945856" y="3509914"/>
              <a:ext cx="809625" cy="257175"/>
            </a:xfrm>
            <a:custGeom>
              <a:avLst/>
              <a:gdLst>
                <a:gd name="connsiteX0" fmla="*/ 407194 w 809625"/>
                <a:gd name="connsiteY0" fmla="*/ 7144 h 257175"/>
                <a:gd name="connsiteX1" fmla="*/ 7144 w 809625"/>
                <a:gd name="connsiteY1" fmla="*/ 256613 h 257175"/>
                <a:gd name="connsiteX2" fmla="*/ 807244 w 809625"/>
                <a:gd name="connsiteY2" fmla="*/ 256613 h 257175"/>
                <a:gd name="connsiteX3" fmla="*/ 407194 w 809625"/>
                <a:gd name="connsiteY3" fmla="*/ 7144 h 257175"/>
                <a:gd name="connsiteX4" fmla="*/ 407194 w 809625"/>
                <a:gd name="connsiteY4" fmla="*/ 223514 h 257175"/>
                <a:gd name="connsiteX5" fmla="*/ 325336 w 809625"/>
                <a:gd name="connsiteY5" fmla="*/ 142227 h 257175"/>
                <a:gd name="connsiteX6" fmla="*/ 407194 w 809625"/>
                <a:gd name="connsiteY6" fmla="*/ 60941 h 257175"/>
                <a:gd name="connsiteX7" fmla="*/ 489052 w 809625"/>
                <a:gd name="connsiteY7" fmla="*/ 142227 h 257175"/>
                <a:gd name="connsiteX8" fmla="*/ 407194 w 809625"/>
                <a:gd name="connsiteY8" fmla="*/ 223514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9625" h="257175">
                  <a:moveTo>
                    <a:pt x="407194" y="7144"/>
                  </a:moveTo>
                  <a:lnTo>
                    <a:pt x="7144" y="256613"/>
                  </a:lnTo>
                  <a:lnTo>
                    <a:pt x="807244" y="256613"/>
                  </a:lnTo>
                  <a:lnTo>
                    <a:pt x="407194" y="7144"/>
                  </a:lnTo>
                  <a:close/>
                  <a:moveTo>
                    <a:pt x="407194" y="223514"/>
                  </a:moveTo>
                  <a:cubicBezTo>
                    <a:pt x="361950" y="223514"/>
                    <a:pt x="325336" y="187157"/>
                    <a:pt x="325336" y="142227"/>
                  </a:cubicBezTo>
                  <a:cubicBezTo>
                    <a:pt x="325336" y="97298"/>
                    <a:pt x="361950" y="60941"/>
                    <a:pt x="407194" y="60941"/>
                  </a:cubicBezTo>
                  <a:cubicBezTo>
                    <a:pt x="452438" y="60941"/>
                    <a:pt x="489052" y="97298"/>
                    <a:pt x="489052" y="142227"/>
                  </a:cubicBezTo>
                  <a:cubicBezTo>
                    <a:pt x="489052" y="187157"/>
                    <a:pt x="452438" y="223514"/>
                    <a:pt x="407194" y="223514"/>
                  </a:cubicBezTo>
                  <a:close/>
                </a:path>
              </a:pathLst>
            </a:custGeom>
            <a:solidFill>
              <a:srgbClr val="000000"/>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4F82451-D0DE-460F-BC27-677919382FFC}"/>
                </a:ext>
              </a:extLst>
            </p:cNvPr>
            <p:cNvSpPr/>
            <p:nvPr/>
          </p:nvSpPr>
          <p:spPr>
            <a:xfrm>
              <a:off x="4929188" y="3773394"/>
              <a:ext cx="847725" cy="523875"/>
            </a:xfrm>
            <a:custGeom>
              <a:avLst/>
              <a:gdLst>
                <a:gd name="connsiteX0" fmla="*/ 840581 w 847725"/>
                <a:gd name="connsiteY0" fmla="*/ 7144 h 523875"/>
                <a:gd name="connsiteX1" fmla="*/ 7144 w 847725"/>
                <a:gd name="connsiteY1" fmla="*/ 7144 h 523875"/>
                <a:gd name="connsiteX2" fmla="*/ 7144 w 847725"/>
                <a:gd name="connsiteY2" fmla="*/ 53121 h 523875"/>
                <a:gd name="connsiteX3" fmla="*/ 22955 w 847725"/>
                <a:gd name="connsiteY3" fmla="*/ 53121 h 523875"/>
                <a:gd name="connsiteX4" fmla="*/ 22022 w 847725"/>
                <a:gd name="connsiteY4" fmla="*/ 58998 h 523875"/>
                <a:gd name="connsiteX5" fmla="*/ 43653 w 847725"/>
                <a:gd name="connsiteY5" fmla="*/ 80477 h 523875"/>
                <a:gd name="connsiteX6" fmla="*/ 59236 w 847725"/>
                <a:gd name="connsiteY6" fmla="*/ 80477 h 523875"/>
                <a:gd name="connsiteX7" fmla="*/ 59236 w 847725"/>
                <a:gd name="connsiteY7" fmla="*/ 452723 h 523875"/>
                <a:gd name="connsiteX8" fmla="*/ 43653 w 847725"/>
                <a:gd name="connsiteY8" fmla="*/ 452723 h 523875"/>
                <a:gd name="connsiteX9" fmla="*/ 22022 w 847725"/>
                <a:gd name="connsiteY9" fmla="*/ 474202 h 523875"/>
                <a:gd name="connsiteX10" fmla="*/ 23212 w 847725"/>
                <a:gd name="connsiteY10" fmla="*/ 480898 h 523875"/>
                <a:gd name="connsiteX11" fmla="*/ 22031 w 847725"/>
                <a:gd name="connsiteY11" fmla="*/ 480898 h 523875"/>
                <a:gd name="connsiteX12" fmla="*/ 22031 w 847725"/>
                <a:gd name="connsiteY12" fmla="*/ 525237 h 523875"/>
                <a:gd name="connsiteX13" fmla="*/ 825703 w 847725"/>
                <a:gd name="connsiteY13" fmla="*/ 525237 h 523875"/>
                <a:gd name="connsiteX14" fmla="*/ 825703 w 847725"/>
                <a:gd name="connsiteY14" fmla="*/ 480898 h 523875"/>
                <a:gd name="connsiteX15" fmla="*/ 824513 w 847725"/>
                <a:gd name="connsiteY15" fmla="*/ 480898 h 523875"/>
                <a:gd name="connsiteX16" fmla="*/ 825703 w 847725"/>
                <a:gd name="connsiteY16" fmla="*/ 474202 h 523875"/>
                <a:gd name="connsiteX17" fmla="*/ 804072 w 847725"/>
                <a:gd name="connsiteY17" fmla="*/ 452723 h 523875"/>
                <a:gd name="connsiteX18" fmla="*/ 788489 w 847725"/>
                <a:gd name="connsiteY18" fmla="*/ 452723 h 523875"/>
                <a:gd name="connsiteX19" fmla="*/ 788489 w 847725"/>
                <a:gd name="connsiteY19" fmla="*/ 80477 h 523875"/>
                <a:gd name="connsiteX20" fmla="*/ 804072 w 847725"/>
                <a:gd name="connsiteY20" fmla="*/ 80477 h 523875"/>
                <a:gd name="connsiteX21" fmla="*/ 825703 w 847725"/>
                <a:gd name="connsiteY21" fmla="*/ 58998 h 523875"/>
                <a:gd name="connsiteX22" fmla="*/ 824770 w 847725"/>
                <a:gd name="connsiteY22" fmla="*/ 53121 h 523875"/>
                <a:gd name="connsiteX23" fmla="*/ 840581 w 847725"/>
                <a:gd name="connsiteY23" fmla="*/ 53121 h 523875"/>
                <a:gd name="connsiteX24" fmla="*/ 840581 w 847725"/>
                <a:gd name="connsiteY24" fmla="*/ 7144 h 523875"/>
                <a:gd name="connsiteX25" fmla="*/ 149228 w 847725"/>
                <a:gd name="connsiteY25" fmla="*/ 452723 h 523875"/>
                <a:gd name="connsiteX26" fmla="*/ 133645 w 847725"/>
                <a:gd name="connsiteY26" fmla="*/ 452723 h 523875"/>
                <a:gd name="connsiteX27" fmla="*/ 133645 w 847725"/>
                <a:gd name="connsiteY27" fmla="*/ 80477 h 523875"/>
                <a:gd name="connsiteX28" fmla="*/ 149228 w 847725"/>
                <a:gd name="connsiteY28" fmla="*/ 80477 h 523875"/>
                <a:gd name="connsiteX29" fmla="*/ 170859 w 847725"/>
                <a:gd name="connsiteY29" fmla="*/ 58998 h 523875"/>
                <a:gd name="connsiteX30" fmla="*/ 169926 w 847725"/>
                <a:gd name="connsiteY30" fmla="*/ 53121 h 523875"/>
                <a:gd name="connsiteX31" fmla="*/ 350387 w 847725"/>
                <a:gd name="connsiteY31" fmla="*/ 53121 h 523875"/>
                <a:gd name="connsiteX32" fmla="*/ 349453 w 847725"/>
                <a:gd name="connsiteY32" fmla="*/ 58998 h 523875"/>
                <a:gd name="connsiteX33" fmla="*/ 371084 w 847725"/>
                <a:gd name="connsiteY33" fmla="*/ 80477 h 523875"/>
                <a:gd name="connsiteX34" fmla="*/ 386667 w 847725"/>
                <a:gd name="connsiteY34" fmla="*/ 80477 h 523875"/>
                <a:gd name="connsiteX35" fmla="*/ 386667 w 847725"/>
                <a:gd name="connsiteY35" fmla="*/ 452723 h 523875"/>
                <a:gd name="connsiteX36" fmla="*/ 371084 w 847725"/>
                <a:gd name="connsiteY36" fmla="*/ 452723 h 523875"/>
                <a:gd name="connsiteX37" fmla="*/ 349453 w 847725"/>
                <a:gd name="connsiteY37" fmla="*/ 474202 h 523875"/>
                <a:gd name="connsiteX38" fmla="*/ 350644 w 847725"/>
                <a:gd name="connsiteY38" fmla="*/ 480898 h 523875"/>
                <a:gd name="connsiteX39" fmla="*/ 169669 w 847725"/>
                <a:gd name="connsiteY39" fmla="*/ 480898 h 523875"/>
                <a:gd name="connsiteX40" fmla="*/ 170859 w 847725"/>
                <a:gd name="connsiteY40" fmla="*/ 474202 h 523875"/>
                <a:gd name="connsiteX41" fmla="*/ 149228 w 847725"/>
                <a:gd name="connsiteY41" fmla="*/ 452723 h 523875"/>
                <a:gd name="connsiteX42" fmla="*/ 698497 w 847725"/>
                <a:gd name="connsiteY42" fmla="*/ 80477 h 523875"/>
                <a:gd name="connsiteX43" fmla="*/ 714080 w 847725"/>
                <a:gd name="connsiteY43" fmla="*/ 80477 h 523875"/>
                <a:gd name="connsiteX44" fmla="*/ 714080 w 847725"/>
                <a:gd name="connsiteY44" fmla="*/ 452723 h 523875"/>
                <a:gd name="connsiteX45" fmla="*/ 698497 w 847725"/>
                <a:gd name="connsiteY45" fmla="*/ 452723 h 523875"/>
                <a:gd name="connsiteX46" fmla="*/ 676866 w 847725"/>
                <a:gd name="connsiteY46" fmla="*/ 474202 h 523875"/>
                <a:gd name="connsiteX47" fmla="*/ 678056 w 847725"/>
                <a:gd name="connsiteY47" fmla="*/ 480898 h 523875"/>
                <a:gd name="connsiteX48" fmla="*/ 497081 w 847725"/>
                <a:gd name="connsiteY48" fmla="*/ 480898 h 523875"/>
                <a:gd name="connsiteX49" fmla="*/ 498272 w 847725"/>
                <a:gd name="connsiteY49" fmla="*/ 474202 h 523875"/>
                <a:gd name="connsiteX50" fmla="*/ 476641 w 847725"/>
                <a:gd name="connsiteY50" fmla="*/ 452723 h 523875"/>
                <a:gd name="connsiteX51" fmla="*/ 461058 w 847725"/>
                <a:gd name="connsiteY51" fmla="*/ 452723 h 523875"/>
                <a:gd name="connsiteX52" fmla="*/ 461058 w 847725"/>
                <a:gd name="connsiteY52" fmla="*/ 80477 h 523875"/>
                <a:gd name="connsiteX53" fmla="*/ 476641 w 847725"/>
                <a:gd name="connsiteY53" fmla="*/ 80477 h 523875"/>
                <a:gd name="connsiteX54" fmla="*/ 498272 w 847725"/>
                <a:gd name="connsiteY54" fmla="*/ 58998 h 523875"/>
                <a:gd name="connsiteX55" fmla="*/ 497338 w 847725"/>
                <a:gd name="connsiteY55" fmla="*/ 53121 h 523875"/>
                <a:gd name="connsiteX56" fmla="*/ 677799 w 847725"/>
                <a:gd name="connsiteY56" fmla="*/ 53121 h 523875"/>
                <a:gd name="connsiteX57" fmla="*/ 676866 w 847725"/>
                <a:gd name="connsiteY57" fmla="*/ 58998 h 523875"/>
                <a:gd name="connsiteX58" fmla="*/ 698497 w 847725"/>
                <a:gd name="connsiteY58" fmla="*/ 80477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847725" h="523875">
                  <a:moveTo>
                    <a:pt x="840581" y="7144"/>
                  </a:moveTo>
                  <a:lnTo>
                    <a:pt x="7144" y="7144"/>
                  </a:lnTo>
                  <a:lnTo>
                    <a:pt x="7144" y="53121"/>
                  </a:lnTo>
                  <a:lnTo>
                    <a:pt x="22955" y="53121"/>
                  </a:lnTo>
                  <a:cubicBezTo>
                    <a:pt x="22412" y="54997"/>
                    <a:pt x="22022" y="56950"/>
                    <a:pt x="22022" y="58998"/>
                  </a:cubicBezTo>
                  <a:cubicBezTo>
                    <a:pt x="22022" y="70809"/>
                    <a:pt x="31756" y="80477"/>
                    <a:pt x="43653" y="80477"/>
                  </a:cubicBezTo>
                  <a:lnTo>
                    <a:pt x="59236" y="80477"/>
                  </a:lnTo>
                  <a:lnTo>
                    <a:pt x="59236" y="452723"/>
                  </a:lnTo>
                  <a:lnTo>
                    <a:pt x="43653" y="452723"/>
                  </a:lnTo>
                  <a:cubicBezTo>
                    <a:pt x="31756" y="452723"/>
                    <a:pt x="22022" y="462391"/>
                    <a:pt x="22022" y="474202"/>
                  </a:cubicBezTo>
                  <a:cubicBezTo>
                    <a:pt x="22022" y="476555"/>
                    <a:pt x="22498" y="478774"/>
                    <a:pt x="23212" y="480898"/>
                  </a:cubicBezTo>
                  <a:lnTo>
                    <a:pt x="22031" y="480898"/>
                  </a:lnTo>
                  <a:lnTo>
                    <a:pt x="22031" y="525237"/>
                  </a:lnTo>
                  <a:lnTo>
                    <a:pt x="825703" y="525237"/>
                  </a:lnTo>
                  <a:lnTo>
                    <a:pt x="825703" y="480898"/>
                  </a:lnTo>
                  <a:lnTo>
                    <a:pt x="824513" y="480898"/>
                  </a:lnTo>
                  <a:cubicBezTo>
                    <a:pt x="825227" y="478774"/>
                    <a:pt x="825703" y="476555"/>
                    <a:pt x="825703" y="474202"/>
                  </a:cubicBezTo>
                  <a:cubicBezTo>
                    <a:pt x="825703" y="462391"/>
                    <a:pt x="815969" y="452723"/>
                    <a:pt x="804072" y="452723"/>
                  </a:cubicBezTo>
                  <a:lnTo>
                    <a:pt x="788489" y="452723"/>
                  </a:lnTo>
                  <a:lnTo>
                    <a:pt x="788489" y="80477"/>
                  </a:lnTo>
                  <a:lnTo>
                    <a:pt x="804072" y="80477"/>
                  </a:lnTo>
                  <a:cubicBezTo>
                    <a:pt x="815969" y="80477"/>
                    <a:pt x="825703" y="70809"/>
                    <a:pt x="825703" y="58998"/>
                  </a:cubicBezTo>
                  <a:cubicBezTo>
                    <a:pt x="825703" y="56950"/>
                    <a:pt x="825313" y="55007"/>
                    <a:pt x="824770" y="53121"/>
                  </a:cubicBezTo>
                  <a:lnTo>
                    <a:pt x="840581" y="53121"/>
                  </a:lnTo>
                  <a:cubicBezTo>
                    <a:pt x="840581" y="53121"/>
                    <a:pt x="840581" y="7144"/>
                    <a:pt x="840581" y="7144"/>
                  </a:cubicBezTo>
                  <a:close/>
                  <a:moveTo>
                    <a:pt x="149228" y="452723"/>
                  </a:moveTo>
                  <a:lnTo>
                    <a:pt x="133645" y="452723"/>
                  </a:lnTo>
                  <a:lnTo>
                    <a:pt x="133645" y="80477"/>
                  </a:lnTo>
                  <a:lnTo>
                    <a:pt x="149228" y="80477"/>
                  </a:lnTo>
                  <a:cubicBezTo>
                    <a:pt x="161125" y="80477"/>
                    <a:pt x="170859" y="70809"/>
                    <a:pt x="170859" y="58998"/>
                  </a:cubicBezTo>
                  <a:cubicBezTo>
                    <a:pt x="170859" y="56950"/>
                    <a:pt x="170469" y="55007"/>
                    <a:pt x="169926" y="53121"/>
                  </a:cubicBezTo>
                  <a:lnTo>
                    <a:pt x="350387" y="53121"/>
                  </a:lnTo>
                  <a:cubicBezTo>
                    <a:pt x="349844" y="54997"/>
                    <a:pt x="349453" y="56950"/>
                    <a:pt x="349453" y="58998"/>
                  </a:cubicBezTo>
                  <a:cubicBezTo>
                    <a:pt x="349453" y="70809"/>
                    <a:pt x="359188" y="80477"/>
                    <a:pt x="371084" y="80477"/>
                  </a:cubicBezTo>
                  <a:lnTo>
                    <a:pt x="386667" y="80477"/>
                  </a:lnTo>
                  <a:lnTo>
                    <a:pt x="386667" y="452723"/>
                  </a:lnTo>
                  <a:lnTo>
                    <a:pt x="371084" y="452723"/>
                  </a:lnTo>
                  <a:cubicBezTo>
                    <a:pt x="359188" y="452723"/>
                    <a:pt x="349453" y="462391"/>
                    <a:pt x="349453" y="474202"/>
                  </a:cubicBezTo>
                  <a:cubicBezTo>
                    <a:pt x="349453" y="476555"/>
                    <a:pt x="349929" y="478774"/>
                    <a:pt x="350644" y="480898"/>
                  </a:cubicBezTo>
                  <a:lnTo>
                    <a:pt x="169669" y="480898"/>
                  </a:lnTo>
                  <a:cubicBezTo>
                    <a:pt x="170383" y="478774"/>
                    <a:pt x="170859" y="476555"/>
                    <a:pt x="170859" y="474202"/>
                  </a:cubicBezTo>
                  <a:cubicBezTo>
                    <a:pt x="170859" y="462391"/>
                    <a:pt x="161125" y="452723"/>
                    <a:pt x="149228" y="452723"/>
                  </a:cubicBezTo>
                  <a:close/>
                  <a:moveTo>
                    <a:pt x="698497" y="80477"/>
                  </a:moveTo>
                  <a:lnTo>
                    <a:pt x="714080" y="80477"/>
                  </a:lnTo>
                  <a:lnTo>
                    <a:pt x="714080" y="452723"/>
                  </a:lnTo>
                  <a:lnTo>
                    <a:pt x="698497" y="452723"/>
                  </a:lnTo>
                  <a:cubicBezTo>
                    <a:pt x="686600" y="452723"/>
                    <a:pt x="676866" y="462391"/>
                    <a:pt x="676866" y="474202"/>
                  </a:cubicBezTo>
                  <a:cubicBezTo>
                    <a:pt x="676866" y="476555"/>
                    <a:pt x="677342" y="478774"/>
                    <a:pt x="678056" y="480898"/>
                  </a:cubicBezTo>
                  <a:lnTo>
                    <a:pt x="497081" y="480898"/>
                  </a:lnTo>
                  <a:cubicBezTo>
                    <a:pt x="497796" y="478774"/>
                    <a:pt x="498272" y="476555"/>
                    <a:pt x="498272" y="474202"/>
                  </a:cubicBezTo>
                  <a:cubicBezTo>
                    <a:pt x="498272" y="462391"/>
                    <a:pt x="488537" y="452723"/>
                    <a:pt x="476641" y="452723"/>
                  </a:cubicBezTo>
                  <a:lnTo>
                    <a:pt x="461058" y="452723"/>
                  </a:lnTo>
                  <a:lnTo>
                    <a:pt x="461058" y="80477"/>
                  </a:lnTo>
                  <a:lnTo>
                    <a:pt x="476641" y="80477"/>
                  </a:lnTo>
                  <a:cubicBezTo>
                    <a:pt x="488537" y="80477"/>
                    <a:pt x="498272" y="70809"/>
                    <a:pt x="498272" y="58998"/>
                  </a:cubicBezTo>
                  <a:cubicBezTo>
                    <a:pt x="498272" y="56950"/>
                    <a:pt x="497881" y="55007"/>
                    <a:pt x="497338" y="53121"/>
                  </a:cubicBezTo>
                  <a:lnTo>
                    <a:pt x="677799" y="53121"/>
                  </a:lnTo>
                  <a:cubicBezTo>
                    <a:pt x="677256" y="54997"/>
                    <a:pt x="676866" y="56950"/>
                    <a:pt x="676866" y="58998"/>
                  </a:cubicBezTo>
                  <a:cubicBezTo>
                    <a:pt x="676875" y="70809"/>
                    <a:pt x="686600" y="80477"/>
                    <a:pt x="698497" y="80477"/>
                  </a:cubicBezTo>
                  <a:close/>
                </a:path>
              </a:pathLst>
            </a:custGeom>
            <a:solidFill>
              <a:srgbClr val="000000"/>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BC02ABE-C065-474E-A68C-528CF90D7E48}"/>
                </a:ext>
              </a:extLst>
            </p:cNvPr>
            <p:cNvSpPr/>
            <p:nvPr/>
          </p:nvSpPr>
          <p:spPr>
            <a:xfrm>
              <a:off x="4914309" y="4319396"/>
              <a:ext cx="876300" cy="57150"/>
            </a:xfrm>
            <a:custGeom>
              <a:avLst/>
              <a:gdLst>
                <a:gd name="connsiteX0" fmla="*/ 7144 w 876300"/>
                <a:gd name="connsiteY0" fmla="*/ 7144 h 57150"/>
                <a:gd name="connsiteX1" fmla="*/ 870347 w 876300"/>
                <a:gd name="connsiteY1" fmla="*/ 7144 h 57150"/>
                <a:gd name="connsiteX2" fmla="*/ 870347 w 876300"/>
                <a:gd name="connsiteY2" fmla="*/ 54769 h 57150"/>
                <a:gd name="connsiteX3" fmla="*/ 7144 w 876300"/>
                <a:gd name="connsiteY3" fmla="*/ 54769 h 57150"/>
              </a:gdLst>
              <a:ahLst/>
              <a:cxnLst>
                <a:cxn ang="0">
                  <a:pos x="connsiteX0" y="connsiteY0"/>
                </a:cxn>
                <a:cxn ang="0">
                  <a:pos x="connsiteX1" y="connsiteY1"/>
                </a:cxn>
                <a:cxn ang="0">
                  <a:pos x="connsiteX2" y="connsiteY2"/>
                </a:cxn>
                <a:cxn ang="0">
                  <a:pos x="connsiteX3" y="connsiteY3"/>
                </a:cxn>
              </a:cxnLst>
              <a:rect l="l" t="t" r="r" b="b"/>
              <a:pathLst>
                <a:path w="876300" h="57150">
                  <a:moveTo>
                    <a:pt x="7144" y="7144"/>
                  </a:moveTo>
                  <a:lnTo>
                    <a:pt x="870347" y="7144"/>
                  </a:lnTo>
                  <a:lnTo>
                    <a:pt x="870347" y="54769"/>
                  </a:lnTo>
                  <a:lnTo>
                    <a:pt x="7144" y="54769"/>
                  </a:lnTo>
                  <a:close/>
                </a:path>
              </a:pathLst>
            </a:custGeom>
            <a:solidFill>
              <a:srgbClr val="000000"/>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0B0E11D-E04A-4AC7-B70D-CDBB336164FA}"/>
                </a:ext>
              </a:extLst>
            </p:cNvPr>
            <p:cNvSpPr/>
            <p:nvPr/>
          </p:nvSpPr>
          <p:spPr>
            <a:xfrm>
              <a:off x="4869656" y="4390833"/>
              <a:ext cx="962025" cy="66675"/>
            </a:xfrm>
            <a:custGeom>
              <a:avLst/>
              <a:gdLst>
                <a:gd name="connsiteX0" fmla="*/ 7144 w 962025"/>
                <a:gd name="connsiteY0" fmla="*/ 7144 h 66675"/>
                <a:gd name="connsiteX1" fmla="*/ 959644 w 962025"/>
                <a:gd name="connsiteY1" fmla="*/ 7144 h 66675"/>
                <a:gd name="connsiteX2" fmla="*/ 959644 w 962025"/>
                <a:gd name="connsiteY2" fmla="*/ 59693 h 66675"/>
                <a:gd name="connsiteX3" fmla="*/ 7144 w 962025"/>
                <a:gd name="connsiteY3" fmla="*/ 59693 h 66675"/>
              </a:gdLst>
              <a:ahLst/>
              <a:cxnLst>
                <a:cxn ang="0">
                  <a:pos x="connsiteX0" y="connsiteY0"/>
                </a:cxn>
                <a:cxn ang="0">
                  <a:pos x="connsiteX1" y="connsiteY1"/>
                </a:cxn>
                <a:cxn ang="0">
                  <a:pos x="connsiteX2" y="connsiteY2"/>
                </a:cxn>
                <a:cxn ang="0">
                  <a:pos x="connsiteX3" y="connsiteY3"/>
                </a:cxn>
              </a:cxnLst>
              <a:rect l="l" t="t" r="r" b="b"/>
              <a:pathLst>
                <a:path w="962025" h="66675">
                  <a:moveTo>
                    <a:pt x="7144" y="7144"/>
                  </a:moveTo>
                  <a:lnTo>
                    <a:pt x="959644" y="7144"/>
                  </a:lnTo>
                  <a:lnTo>
                    <a:pt x="959644" y="59693"/>
                  </a:lnTo>
                  <a:lnTo>
                    <a:pt x="7144" y="59693"/>
                  </a:lnTo>
                  <a:close/>
                </a:path>
              </a:pathLst>
            </a:custGeom>
            <a:solidFill>
              <a:srgbClr val="000000"/>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26252C6-639E-46FF-A2A8-D785320D1612}"/>
                </a:ext>
              </a:extLst>
            </p:cNvPr>
            <p:cNvSpPr/>
            <p:nvPr/>
          </p:nvSpPr>
          <p:spPr>
            <a:xfrm>
              <a:off x="5313617" y="3583218"/>
              <a:ext cx="76200" cy="133350"/>
            </a:xfrm>
            <a:custGeom>
              <a:avLst/>
              <a:gdLst>
                <a:gd name="connsiteX0" fmla="*/ 69647 w 76200"/>
                <a:gd name="connsiteY0" fmla="*/ 80896 h 133350"/>
                <a:gd name="connsiteX1" fmla="*/ 71733 w 76200"/>
                <a:gd name="connsiteY1" fmla="*/ 91688 h 133350"/>
                <a:gd name="connsiteX2" fmla="*/ 69799 w 76200"/>
                <a:gd name="connsiteY2" fmla="*/ 102032 h 133350"/>
                <a:gd name="connsiteX3" fmla="*/ 64589 w 76200"/>
                <a:gd name="connsiteY3" fmla="*/ 109861 h 133350"/>
                <a:gd name="connsiteX4" fmla="*/ 56407 w 76200"/>
                <a:gd name="connsiteY4" fmla="*/ 115186 h 133350"/>
                <a:gd name="connsiteX5" fmla="*/ 45691 w 76200"/>
                <a:gd name="connsiteY5" fmla="*/ 117843 h 133350"/>
                <a:gd name="connsiteX6" fmla="*/ 45691 w 76200"/>
                <a:gd name="connsiteY6" fmla="*/ 130702 h 133350"/>
                <a:gd name="connsiteX7" fmla="*/ 35271 w 76200"/>
                <a:gd name="connsiteY7" fmla="*/ 130702 h 133350"/>
                <a:gd name="connsiteX8" fmla="*/ 35271 w 76200"/>
                <a:gd name="connsiteY8" fmla="*/ 117843 h 133350"/>
                <a:gd name="connsiteX9" fmla="*/ 24851 w 76200"/>
                <a:gd name="connsiteY9" fmla="*/ 115329 h 133350"/>
                <a:gd name="connsiteX10" fmla="*/ 15773 w 76200"/>
                <a:gd name="connsiteY10" fmla="*/ 109709 h 133350"/>
                <a:gd name="connsiteX11" fmla="*/ 9525 w 76200"/>
                <a:gd name="connsiteY11" fmla="*/ 100394 h 133350"/>
                <a:gd name="connsiteX12" fmla="*/ 7144 w 76200"/>
                <a:gd name="connsiteY12" fmla="*/ 87097 h 133350"/>
                <a:gd name="connsiteX13" fmla="*/ 26041 w 76200"/>
                <a:gd name="connsiteY13" fmla="*/ 87097 h 133350"/>
                <a:gd name="connsiteX14" fmla="*/ 27232 w 76200"/>
                <a:gd name="connsiteY14" fmla="*/ 94783 h 133350"/>
                <a:gd name="connsiteX15" fmla="*/ 30509 w 76200"/>
                <a:gd name="connsiteY15" fmla="*/ 99660 h 133350"/>
                <a:gd name="connsiteX16" fmla="*/ 35119 w 76200"/>
                <a:gd name="connsiteY16" fmla="*/ 102318 h 133350"/>
                <a:gd name="connsiteX17" fmla="*/ 40329 w 76200"/>
                <a:gd name="connsiteY17" fmla="*/ 103061 h 133350"/>
                <a:gd name="connsiteX18" fmla="*/ 45834 w 76200"/>
                <a:gd name="connsiteY18" fmla="*/ 102175 h 133350"/>
                <a:gd name="connsiteX19" fmla="*/ 49701 w 76200"/>
                <a:gd name="connsiteY19" fmla="*/ 99812 h 133350"/>
                <a:gd name="connsiteX20" fmla="*/ 52083 w 76200"/>
                <a:gd name="connsiteY20" fmla="*/ 96269 h 133350"/>
                <a:gd name="connsiteX21" fmla="*/ 52826 w 76200"/>
                <a:gd name="connsiteY21" fmla="*/ 91840 h 133350"/>
                <a:gd name="connsiteX22" fmla="*/ 52083 w 76200"/>
                <a:gd name="connsiteY22" fmla="*/ 87106 h 133350"/>
                <a:gd name="connsiteX23" fmla="*/ 49701 w 76200"/>
                <a:gd name="connsiteY23" fmla="*/ 83268 h 133350"/>
                <a:gd name="connsiteX24" fmla="*/ 45529 w 76200"/>
                <a:gd name="connsiteY24" fmla="*/ 80162 h 133350"/>
                <a:gd name="connsiteX25" fmla="*/ 39129 w 76200"/>
                <a:gd name="connsiteY25" fmla="*/ 77353 h 133350"/>
                <a:gd name="connsiteX26" fmla="*/ 27518 w 76200"/>
                <a:gd name="connsiteY26" fmla="*/ 72323 h 133350"/>
                <a:gd name="connsiteX27" fmla="*/ 18583 w 76200"/>
                <a:gd name="connsiteY27" fmla="*/ 66265 h 133350"/>
                <a:gd name="connsiteX28" fmla="*/ 12783 w 76200"/>
                <a:gd name="connsiteY28" fmla="*/ 58283 h 133350"/>
                <a:gd name="connsiteX29" fmla="*/ 10697 w 76200"/>
                <a:gd name="connsiteY29" fmla="*/ 47196 h 133350"/>
                <a:gd name="connsiteX30" fmla="*/ 12630 w 76200"/>
                <a:gd name="connsiteY30" fmla="*/ 37148 h 133350"/>
                <a:gd name="connsiteX31" fmla="*/ 17840 w 76200"/>
                <a:gd name="connsiteY31" fmla="*/ 29318 h 133350"/>
                <a:gd name="connsiteX32" fmla="*/ 25879 w 76200"/>
                <a:gd name="connsiteY32" fmla="*/ 23698 h 133350"/>
                <a:gd name="connsiteX33" fmla="*/ 36595 w 76200"/>
                <a:gd name="connsiteY33" fmla="*/ 21041 h 133350"/>
                <a:gd name="connsiteX34" fmla="*/ 36595 w 76200"/>
                <a:gd name="connsiteY34" fmla="*/ 7144 h 133350"/>
                <a:gd name="connsiteX35" fmla="*/ 47015 w 76200"/>
                <a:gd name="connsiteY35" fmla="*/ 7144 h 133350"/>
                <a:gd name="connsiteX36" fmla="*/ 47015 w 76200"/>
                <a:gd name="connsiteY36" fmla="*/ 21326 h 133350"/>
                <a:gd name="connsiteX37" fmla="*/ 57283 w 76200"/>
                <a:gd name="connsiteY37" fmla="*/ 24432 h 133350"/>
                <a:gd name="connsiteX38" fmla="*/ 65018 w 76200"/>
                <a:gd name="connsiteY38" fmla="*/ 30642 h 133350"/>
                <a:gd name="connsiteX39" fmla="*/ 69933 w 76200"/>
                <a:gd name="connsiteY39" fmla="*/ 39805 h 133350"/>
                <a:gd name="connsiteX40" fmla="*/ 71714 w 76200"/>
                <a:gd name="connsiteY40" fmla="*/ 51483 h 133350"/>
                <a:gd name="connsiteX41" fmla="*/ 52816 w 76200"/>
                <a:gd name="connsiteY41" fmla="*/ 51483 h 133350"/>
                <a:gd name="connsiteX42" fmla="*/ 49540 w 76200"/>
                <a:gd name="connsiteY42" fmla="*/ 39805 h 133350"/>
                <a:gd name="connsiteX43" fmla="*/ 40910 w 76200"/>
                <a:gd name="connsiteY43" fmla="*/ 35966 h 133350"/>
                <a:gd name="connsiteX44" fmla="*/ 35852 w 76200"/>
                <a:gd name="connsiteY44" fmla="*/ 36852 h 133350"/>
                <a:gd name="connsiteX45" fmla="*/ 32280 w 76200"/>
                <a:gd name="connsiteY45" fmla="*/ 39214 h 133350"/>
                <a:gd name="connsiteX46" fmla="*/ 30347 w 76200"/>
                <a:gd name="connsiteY46" fmla="*/ 42758 h 133350"/>
                <a:gd name="connsiteX47" fmla="*/ 29604 w 76200"/>
                <a:gd name="connsiteY47" fmla="*/ 47339 h 133350"/>
                <a:gd name="connsiteX48" fmla="*/ 30347 w 76200"/>
                <a:gd name="connsiteY48" fmla="*/ 51626 h 133350"/>
                <a:gd name="connsiteX49" fmla="*/ 32575 w 76200"/>
                <a:gd name="connsiteY49" fmla="*/ 55321 h 133350"/>
                <a:gd name="connsiteX50" fmla="*/ 36747 w 76200"/>
                <a:gd name="connsiteY50" fmla="*/ 58426 h 133350"/>
                <a:gd name="connsiteX51" fmla="*/ 43444 w 76200"/>
                <a:gd name="connsiteY51" fmla="*/ 61379 h 133350"/>
                <a:gd name="connsiteX52" fmla="*/ 54902 w 76200"/>
                <a:gd name="connsiteY52" fmla="*/ 66551 h 133350"/>
                <a:gd name="connsiteX53" fmla="*/ 63837 w 76200"/>
                <a:gd name="connsiteY53" fmla="*/ 72761 h 133350"/>
                <a:gd name="connsiteX54" fmla="*/ 69647 w 76200"/>
                <a:gd name="connsiteY54" fmla="*/ 80896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 h="133350">
                  <a:moveTo>
                    <a:pt x="69647" y="80896"/>
                  </a:moveTo>
                  <a:cubicBezTo>
                    <a:pt x="70990" y="83849"/>
                    <a:pt x="71733" y="87544"/>
                    <a:pt x="71733" y="91688"/>
                  </a:cubicBezTo>
                  <a:cubicBezTo>
                    <a:pt x="71733" y="95526"/>
                    <a:pt x="71142" y="98927"/>
                    <a:pt x="69799" y="102032"/>
                  </a:cubicBezTo>
                  <a:cubicBezTo>
                    <a:pt x="68609" y="104985"/>
                    <a:pt x="66827" y="107652"/>
                    <a:pt x="64589" y="109861"/>
                  </a:cubicBezTo>
                  <a:cubicBezTo>
                    <a:pt x="62360" y="112081"/>
                    <a:pt x="59531" y="113852"/>
                    <a:pt x="56407" y="115186"/>
                  </a:cubicBezTo>
                  <a:cubicBezTo>
                    <a:pt x="53130" y="116519"/>
                    <a:pt x="49559" y="117405"/>
                    <a:pt x="45691" y="117843"/>
                  </a:cubicBezTo>
                  <a:lnTo>
                    <a:pt x="45691" y="130702"/>
                  </a:lnTo>
                  <a:lnTo>
                    <a:pt x="35271" y="130702"/>
                  </a:lnTo>
                  <a:lnTo>
                    <a:pt x="35271" y="117843"/>
                  </a:lnTo>
                  <a:cubicBezTo>
                    <a:pt x="31699" y="117396"/>
                    <a:pt x="28127" y="116662"/>
                    <a:pt x="24851" y="115329"/>
                  </a:cubicBezTo>
                  <a:cubicBezTo>
                    <a:pt x="21431" y="113995"/>
                    <a:pt x="18450" y="112081"/>
                    <a:pt x="15773" y="109709"/>
                  </a:cubicBezTo>
                  <a:cubicBezTo>
                    <a:pt x="13240" y="107194"/>
                    <a:pt x="11011" y="104089"/>
                    <a:pt x="9525" y="100394"/>
                  </a:cubicBezTo>
                  <a:cubicBezTo>
                    <a:pt x="7887" y="96698"/>
                    <a:pt x="7144" y="92269"/>
                    <a:pt x="7144" y="87097"/>
                  </a:cubicBezTo>
                  <a:lnTo>
                    <a:pt x="26041" y="87097"/>
                  </a:lnTo>
                  <a:cubicBezTo>
                    <a:pt x="26041" y="90202"/>
                    <a:pt x="26489" y="92716"/>
                    <a:pt x="27232" y="94783"/>
                  </a:cubicBezTo>
                  <a:cubicBezTo>
                    <a:pt x="28127" y="96850"/>
                    <a:pt x="29166" y="98479"/>
                    <a:pt x="30509" y="99660"/>
                  </a:cubicBezTo>
                  <a:cubicBezTo>
                    <a:pt x="31852" y="100994"/>
                    <a:pt x="33338" y="101727"/>
                    <a:pt x="35119" y="102318"/>
                  </a:cubicBezTo>
                  <a:cubicBezTo>
                    <a:pt x="36900" y="102756"/>
                    <a:pt x="38538" y="103061"/>
                    <a:pt x="40329" y="103061"/>
                  </a:cubicBezTo>
                  <a:cubicBezTo>
                    <a:pt x="42415" y="103061"/>
                    <a:pt x="44196" y="102765"/>
                    <a:pt x="45834" y="102175"/>
                  </a:cubicBezTo>
                  <a:cubicBezTo>
                    <a:pt x="47320" y="101584"/>
                    <a:pt x="48663" y="100841"/>
                    <a:pt x="49701" y="99812"/>
                  </a:cubicBezTo>
                  <a:cubicBezTo>
                    <a:pt x="50740" y="98927"/>
                    <a:pt x="51483" y="97746"/>
                    <a:pt x="52083" y="96269"/>
                  </a:cubicBezTo>
                  <a:cubicBezTo>
                    <a:pt x="52530" y="94936"/>
                    <a:pt x="52826" y="93459"/>
                    <a:pt x="52826" y="91840"/>
                  </a:cubicBezTo>
                  <a:cubicBezTo>
                    <a:pt x="52826" y="90068"/>
                    <a:pt x="52530" y="88440"/>
                    <a:pt x="52083" y="87106"/>
                  </a:cubicBezTo>
                  <a:cubicBezTo>
                    <a:pt x="51635" y="85630"/>
                    <a:pt x="50892" y="84449"/>
                    <a:pt x="49701" y="83268"/>
                  </a:cubicBezTo>
                  <a:cubicBezTo>
                    <a:pt x="48663" y="82229"/>
                    <a:pt x="47168" y="81201"/>
                    <a:pt x="45529" y="80162"/>
                  </a:cubicBezTo>
                  <a:cubicBezTo>
                    <a:pt x="43748" y="79277"/>
                    <a:pt x="41662" y="78238"/>
                    <a:pt x="39129" y="77353"/>
                  </a:cubicBezTo>
                  <a:cubicBezTo>
                    <a:pt x="34966" y="75724"/>
                    <a:pt x="31090" y="74105"/>
                    <a:pt x="27518" y="72323"/>
                  </a:cubicBezTo>
                  <a:cubicBezTo>
                    <a:pt x="24098" y="70552"/>
                    <a:pt x="21117" y="68628"/>
                    <a:pt x="18583" y="66265"/>
                  </a:cubicBezTo>
                  <a:cubicBezTo>
                    <a:pt x="16050" y="64046"/>
                    <a:pt x="14116" y="61236"/>
                    <a:pt x="12783" y="58283"/>
                  </a:cubicBezTo>
                  <a:cubicBezTo>
                    <a:pt x="11440" y="55178"/>
                    <a:pt x="10697" y="51483"/>
                    <a:pt x="10697" y="47196"/>
                  </a:cubicBezTo>
                  <a:cubicBezTo>
                    <a:pt x="10697" y="43501"/>
                    <a:pt x="11287" y="40253"/>
                    <a:pt x="12630" y="37148"/>
                  </a:cubicBezTo>
                  <a:cubicBezTo>
                    <a:pt x="13821" y="34195"/>
                    <a:pt x="15611" y="31528"/>
                    <a:pt x="17840" y="29318"/>
                  </a:cubicBezTo>
                  <a:cubicBezTo>
                    <a:pt x="20069" y="26956"/>
                    <a:pt x="22755" y="25184"/>
                    <a:pt x="25879" y="23698"/>
                  </a:cubicBezTo>
                  <a:cubicBezTo>
                    <a:pt x="29156" y="22365"/>
                    <a:pt x="32728" y="21479"/>
                    <a:pt x="36595" y="21041"/>
                  </a:cubicBezTo>
                  <a:lnTo>
                    <a:pt x="36595" y="7144"/>
                  </a:lnTo>
                  <a:lnTo>
                    <a:pt x="47015" y="7144"/>
                  </a:lnTo>
                  <a:lnTo>
                    <a:pt x="47015" y="21326"/>
                  </a:lnTo>
                  <a:cubicBezTo>
                    <a:pt x="50740" y="21774"/>
                    <a:pt x="54159" y="22803"/>
                    <a:pt x="57283" y="24432"/>
                  </a:cubicBezTo>
                  <a:cubicBezTo>
                    <a:pt x="60265" y="26060"/>
                    <a:pt x="62941" y="28127"/>
                    <a:pt x="65018" y="30642"/>
                  </a:cubicBezTo>
                  <a:cubicBezTo>
                    <a:pt x="67104" y="33299"/>
                    <a:pt x="68742" y="36262"/>
                    <a:pt x="69933" y="39805"/>
                  </a:cubicBezTo>
                  <a:cubicBezTo>
                    <a:pt x="71123" y="43205"/>
                    <a:pt x="71714" y="47196"/>
                    <a:pt x="71714" y="51483"/>
                  </a:cubicBezTo>
                  <a:lnTo>
                    <a:pt x="52816" y="51483"/>
                  </a:lnTo>
                  <a:cubicBezTo>
                    <a:pt x="52816" y="46311"/>
                    <a:pt x="51778" y="42320"/>
                    <a:pt x="49540" y="39805"/>
                  </a:cubicBezTo>
                  <a:cubicBezTo>
                    <a:pt x="47454" y="37290"/>
                    <a:pt x="44482" y="35966"/>
                    <a:pt x="40910" y="35966"/>
                  </a:cubicBezTo>
                  <a:cubicBezTo>
                    <a:pt x="38976" y="35966"/>
                    <a:pt x="37186" y="36262"/>
                    <a:pt x="35852" y="36852"/>
                  </a:cubicBezTo>
                  <a:cubicBezTo>
                    <a:pt x="34366" y="37443"/>
                    <a:pt x="33176" y="38186"/>
                    <a:pt x="32280" y="39214"/>
                  </a:cubicBezTo>
                  <a:cubicBezTo>
                    <a:pt x="31385" y="40243"/>
                    <a:pt x="30794" y="41434"/>
                    <a:pt x="30347" y="42758"/>
                  </a:cubicBezTo>
                  <a:cubicBezTo>
                    <a:pt x="29899" y="44234"/>
                    <a:pt x="29604" y="45710"/>
                    <a:pt x="29604" y="47339"/>
                  </a:cubicBezTo>
                  <a:cubicBezTo>
                    <a:pt x="29604" y="48968"/>
                    <a:pt x="29899" y="50292"/>
                    <a:pt x="30347" y="51626"/>
                  </a:cubicBezTo>
                  <a:cubicBezTo>
                    <a:pt x="30794" y="52959"/>
                    <a:pt x="31537" y="54140"/>
                    <a:pt x="32575" y="55321"/>
                  </a:cubicBezTo>
                  <a:cubicBezTo>
                    <a:pt x="33614" y="56359"/>
                    <a:pt x="35109" y="57388"/>
                    <a:pt x="36747" y="58426"/>
                  </a:cubicBezTo>
                  <a:cubicBezTo>
                    <a:pt x="38529" y="59312"/>
                    <a:pt x="40767" y="60350"/>
                    <a:pt x="43444" y="61379"/>
                  </a:cubicBezTo>
                  <a:cubicBezTo>
                    <a:pt x="47606" y="63151"/>
                    <a:pt x="51483" y="64780"/>
                    <a:pt x="54902" y="66551"/>
                  </a:cubicBezTo>
                  <a:cubicBezTo>
                    <a:pt x="58322" y="68323"/>
                    <a:pt x="61303" y="70390"/>
                    <a:pt x="63837" y="72761"/>
                  </a:cubicBezTo>
                  <a:cubicBezTo>
                    <a:pt x="66370" y="75133"/>
                    <a:pt x="68304" y="77791"/>
                    <a:pt x="69647" y="80896"/>
                  </a:cubicBezTo>
                  <a:close/>
                </a:path>
              </a:pathLst>
            </a:custGeom>
            <a:solidFill>
              <a:srgbClr val="000000"/>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4B77596C-B2FA-4201-B35F-840E7289554A}"/>
                </a:ext>
              </a:extLst>
            </p:cNvPr>
            <p:cNvSpPr/>
            <p:nvPr/>
          </p:nvSpPr>
          <p:spPr>
            <a:xfrm>
              <a:off x="5313626" y="3583218"/>
              <a:ext cx="76200" cy="133350"/>
            </a:xfrm>
            <a:custGeom>
              <a:avLst/>
              <a:gdLst>
                <a:gd name="connsiteX0" fmla="*/ 63837 w 76200"/>
                <a:gd name="connsiteY0" fmla="*/ 72761 h 133350"/>
                <a:gd name="connsiteX1" fmla="*/ 54902 w 76200"/>
                <a:gd name="connsiteY1" fmla="*/ 66551 h 133350"/>
                <a:gd name="connsiteX2" fmla="*/ 43444 w 76200"/>
                <a:gd name="connsiteY2" fmla="*/ 61379 h 133350"/>
                <a:gd name="connsiteX3" fmla="*/ 36747 w 76200"/>
                <a:gd name="connsiteY3" fmla="*/ 58426 h 133350"/>
                <a:gd name="connsiteX4" fmla="*/ 32575 w 76200"/>
                <a:gd name="connsiteY4" fmla="*/ 55321 h 133350"/>
                <a:gd name="connsiteX5" fmla="*/ 30347 w 76200"/>
                <a:gd name="connsiteY5" fmla="*/ 51626 h 133350"/>
                <a:gd name="connsiteX6" fmla="*/ 29604 w 76200"/>
                <a:gd name="connsiteY6" fmla="*/ 47339 h 133350"/>
                <a:gd name="connsiteX7" fmla="*/ 30347 w 76200"/>
                <a:gd name="connsiteY7" fmla="*/ 42758 h 133350"/>
                <a:gd name="connsiteX8" fmla="*/ 32280 w 76200"/>
                <a:gd name="connsiteY8" fmla="*/ 39214 h 133350"/>
                <a:gd name="connsiteX9" fmla="*/ 35852 w 76200"/>
                <a:gd name="connsiteY9" fmla="*/ 36852 h 133350"/>
                <a:gd name="connsiteX10" fmla="*/ 40910 w 76200"/>
                <a:gd name="connsiteY10" fmla="*/ 35966 h 133350"/>
                <a:gd name="connsiteX11" fmla="*/ 49540 w 76200"/>
                <a:gd name="connsiteY11" fmla="*/ 39805 h 133350"/>
                <a:gd name="connsiteX12" fmla="*/ 52816 w 76200"/>
                <a:gd name="connsiteY12" fmla="*/ 51483 h 133350"/>
                <a:gd name="connsiteX13" fmla="*/ 71714 w 76200"/>
                <a:gd name="connsiteY13" fmla="*/ 51483 h 133350"/>
                <a:gd name="connsiteX14" fmla="*/ 69933 w 76200"/>
                <a:gd name="connsiteY14" fmla="*/ 39805 h 133350"/>
                <a:gd name="connsiteX15" fmla="*/ 65018 w 76200"/>
                <a:gd name="connsiteY15" fmla="*/ 30642 h 133350"/>
                <a:gd name="connsiteX16" fmla="*/ 57283 w 76200"/>
                <a:gd name="connsiteY16" fmla="*/ 24432 h 133350"/>
                <a:gd name="connsiteX17" fmla="*/ 47015 w 76200"/>
                <a:gd name="connsiteY17" fmla="*/ 21326 h 133350"/>
                <a:gd name="connsiteX18" fmla="*/ 47015 w 76200"/>
                <a:gd name="connsiteY18" fmla="*/ 7144 h 133350"/>
                <a:gd name="connsiteX19" fmla="*/ 36595 w 76200"/>
                <a:gd name="connsiteY19" fmla="*/ 7144 h 133350"/>
                <a:gd name="connsiteX20" fmla="*/ 36595 w 76200"/>
                <a:gd name="connsiteY20" fmla="*/ 21041 h 133350"/>
                <a:gd name="connsiteX21" fmla="*/ 25879 w 76200"/>
                <a:gd name="connsiteY21" fmla="*/ 23698 h 133350"/>
                <a:gd name="connsiteX22" fmla="*/ 17840 w 76200"/>
                <a:gd name="connsiteY22" fmla="*/ 29318 h 133350"/>
                <a:gd name="connsiteX23" fmla="*/ 12630 w 76200"/>
                <a:gd name="connsiteY23" fmla="*/ 37148 h 133350"/>
                <a:gd name="connsiteX24" fmla="*/ 10697 w 76200"/>
                <a:gd name="connsiteY24" fmla="*/ 47196 h 133350"/>
                <a:gd name="connsiteX25" fmla="*/ 12783 w 76200"/>
                <a:gd name="connsiteY25" fmla="*/ 58283 h 133350"/>
                <a:gd name="connsiteX26" fmla="*/ 18583 w 76200"/>
                <a:gd name="connsiteY26" fmla="*/ 66265 h 133350"/>
                <a:gd name="connsiteX27" fmla="*/ 27518 w 76200"/>
                <a:gd name="connsiteY27" fmla="*/ 72323 h 133350"/>
                <a:gd name="connsiteX28" fmla="*/ 39129 w 76200"/>
                <a:gd name="connsiteY28" fmla="*/ 77353 h 133350"/>
                <a:gd name="connsiteX29" fmla="*/ 45529 w 76200"/>
                <a:gd name="connsiteY29" fmla="*/ 80162 h 133350"/>
                <a:gd name="connsiteX30" fmla="*/ 49701 w 76200"/>
                <a:gd name="connsiteY30" fmla="*/ 83268 h 133350"/>
                <a:gd name="connsiteX31" fmla="*/ 52083 w 76200"/>
                <a:gd name="connsiteY31" fmla="*/ 87106 h 133350"/>
                <a:gd name="connsiteX32" fmla="*/ 52826 w 76200"/>
                <a:gd name="connsiteY32" fmla="*/ 91840 h 133350"/>
                <a:gd name="connsiteX33" fmla="*/ 52083 w 76200"/>
                <a:gd name="connsiteY33" fmla="*/ 96269 h 133350"/>
                <a:gd name="connsiteX34" fmla="*/ 49701 w 76200"/>
                <a:gd name="connsiteY34" fmla="*/ 99812 h 133350"/>
                <a:gd name="connsiteX35" fmla="*/ 45834 w 76200"/>
                <a:gd name="connsiteY35" fmla="*/ 102175 h 133350"/>
                <a:gd name="connsiteX36" fmla="*/ 40329 w 76200"/>
                <a:gd name="connsiteY36" fmla="*/ 103061 h 133350"/>
                <a:gd name="connsiteX37" fmla="*/ 35119 w 76200"/>
                <a:gd name="connsiteY37" fmla="*/ 102318 h 133350"/>
                <a:gd name="connsiteX38" fmla="*/ 30509 w 76200"/>
                <a:gd name="connsiteY38" fmla="*/ 99660 h 133350"/>
                <a:gd name="connsiteX39" fmla="*/ 27232 w 76200"/>
                <a:gd name="connsiteY39" fmla="*/ 94783 h 133350"/>
                <a:gd name="connsiteX40" fmla="*/ 26041 w 76200"/>
                <a:gd name="connsiteY40" fmla="*/ 87097 h 133350"/>
                <a:gd name="connsiteX41" fmla="*/ 7144 w 76200"/>
                <a:gd name="connsiteY41" fmla="*/ 87097 h 133350"/>
                <a:gd name="connsiteX42" fmla="*/ 9525 w 76200"/>
                <a:gd name="connsiteY42" fmla="*/ 100394 h 133350"/>
                <a:gd name="connsiteX43" fmla="*/ 15773 w 76200"/>
                <a:gd name="connsiteY43" fmla="*/ 109709 h 133350"/>
                <a:gd name="connsiteX44" fmla="*/ 24851 w 76200"/>
                <a:gd name="connsiteY44" fmla="*/ 115329 h 133350"/>
                <a:gd name="connsiteX45" fmla="*/ 35271 w 76200"/>
                <a:gd name="connsiteY45" fmla="*/ 117843 h 133350"/>
                <a:gd name="connsiteX46" fmla="*/ 35271 w 76200"/>
                <a:gd name="connsiteY46" fmla="*/ 130702 h 133350"/>
                <a:gd name="connsiteX47" fmla="*/ 45691 w 76200"/>
                <a:gd name="connsiteY47" fmla="*/ 130702 h 133350"/>
                <a:gd name="connsiteX48" fmla="*/ 45691 w 76200"/>
                <a:gd name="connsiteY48" fmla="*/ 117843 h 133350"/>
                <a:gd name="connsiteX49" fmla="*/ 56407 w 76200"/>
                <a:gd name="connsiteY49" fmla="*/ 115186 h 133350"/>
                <a:gd name="connsiteX50" fmla="*/ 64589 w 76200"/>
                <a:gd name="connsiteY50" fmla="*/ 109861 h 133350"/>
                <a:gd name="connsiteX51" fmla="*/ 69799 w 76200"/>
                <a:gd name="connsiteY51" fmla="*/ 102032 h 133350"/>
                <a:gd name="connsiteX52" fmla="*/ 71733 w 76200"/>
                <a:gd name="connsiteY52" fmla="*/ 91688 h 133350"/>
                <a:gd name="connsiteX53" fmla="*/ 69647 w 76200"/>
                <a:gd name="connsiteY53" fmla="*/ 80896 h 133350"/>
                <a:gd name="connsiteX54" fmla="*/ 63837 w 76200"/>
                <a:gd name="connsiteY54" fmla="*/ 72761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 h="133350">
                  <a:moveTo>
                    <a:pt x="63837" y="72761"/>
                  </a:moveTo>
                  <a:cubicBezTo>
                    <a:pt x="61303" y="70399"/>
                    <a:pt x="58331" y="68323"/>
                    <a:pt x="54902" y="66551"/>
                  </a:cubicBezTo>
                  <a:cubicBezTo>
                    <a:pt x="51483" y="64780"/>
                    <a:pt x="47606" y="63151"/>
                    <a:pt x="43444" y="61379"/>
                  </a:cubicBezTo>
                  <a:cubicBezTo>
                    <a:pt x="40767" y="60341"/>
                    <a:pt x="38529" y="59312"/>
                    <a:pt x="36747" y="58426"/>
                  </a:cubicBezTo>
                  <a:cubicBezTo>
                    <a:pt x="35109" y="57388"/>
                    <a:pt x="33623" y="56359"/>
                    <a:pt x="32575" y="55321"/>
                  </a:cubicBezTo>
                  <a:cubicBezTo>
                    <a:pt x="31537" y="54140"/>
                    <a:pt x="30794" y="52959"/>
                    <a:pt x="30347" y="51626"/>
                  </a:cubicBezTo>
                  <a:cubicBezTo>
                    <a:pt x="29899" y="50292"/>
                    <a:pt x="29604" y="48968"/>
                    <a:pt x="29604" y="47339"/>
                  </a:cubicBezTo>
                  <a:cubicBezTo>
                    <a:pt x="29604" y="45710"/>
                    <a:pt x="29899" y="44234"/>
                    <a:pt x="30347" y="42758"/>
                  </a:cubicBezTo>
                  <a:cubicBezTo>
                    <a:pt x="30794" y="41424"/>
                    <a:pt x="31385" y="40243"/>
                    <a:pt x="32280" y="39214"/>
                  </a:cubicBezTo>
                  <a:cubicBezTo>
                    <a:pt x="33176" y="38186"/>
                    <a:pt x="34366" y="37443"/>
                    <a:pt x="35852" y="36852"/>
                  </a:cubicBezTo>
                  <a:cubicBezTo>
                    <a:pt x="37195" y="36262"/>
                    <a:pt x="38976" y="35966"/>
                    <a:pt x="40910" y="35966"/>
                  </a:cubicBezTo>
                  <a:cubicBezTo>
                    <a:pt x="44482" y="35966"/>
                    <a:pt x="47463" y="37300"/>
                    <a:pt x="49540" y="39805"/>
                  </a:cubicBezTo>
                  <a:cubicBezTo>
                    <a:pt x="51768" y="42320"/>
                    <a:pt x="52816" y="46311"/>
                    <a:pt x="52816" y="51483"/>
                  </a:cubicBezTo>
                  <a:lnTo>
                    <a:pt x="71714" y="51483"/>
                  </a:lnTo>
                  <a:cubicBezTo>
                    <a:pt x="71714" y="47196"/>
                    <a:pt x="71123" y="43205"/>
                    <a:pt x="69933" y="39805"/>
                  </a:cubicBezTo>
                  <a:cubicBezTo>
                    <a:pt x="68742" y="36262"/>
                    <a:pt x="67104" y="33299"/>
                    <a:pt x="65018" y="30642"/>
                  </a:cubicBezTo>
                  <a:cubicBezTo>
                    <a:pt x="62932" y="28127"/>
                    <a:pt x="60255" y="26060"/>
                    <a:pt x="57283" y="24432"/>
                  </a:cubicBezTo>
                  <a:cubicBezTo>
                    <a:pt x="54159" y="22803"/>
                    <a:pt x="50730" y="21774"/>
                    <a:pt x="47015" y="21326"/>
                  </a:cubicBezTo>
                  <a:lnTo>
                    <a:pt x="47015" y="7144"/>
                  </a:lnTo>
                  <a:lnTo>
                    <a:pt x="36595" y="7144"/>
                  </a:lnTo>
                  <a:lnTo>
                    <a:pt x="36595" y="21041"/>
                  </a:lnTo>
                  <a:cubicBezTo>
                    <a:pt x="32728" y="21479"/>
                    <a:pt x="29156" y="22374"/>
                    <a:pt x="25879" y="23698"/>
                  </a:cubicBezTo>
                  <a:cubicBezTo>
                    <a:pt x="22755" y="25175"/>
                    <a:pt x="20079" y="26946"/>
                    <a:pt x="17840" y="29318"/>
                  </a:cubicBezTo>
                  <a:cubicBezTo>
                    <a:pt x="15611" y="31537"/>
                    <a:pt x="13821" y="34195"/>
                    <a:pt x="12630" y="37148"/>
                  </a:cubicBezTo>
                  <a:cubicBezTo>
                    <a:pt x="11287" y="40253"/>
                    <a:pt x="10697" y="43501"/>
                    <a:pt x="10697" y="47196"/>
                  </a:cubicBezTo>
                  <a:cubicBezTo>
                    <a:pt x="10697" y="51483"/>
                    <a:pt x="11440" y="55178"/>
                    <a:pt x="12783" y="58283"/>
                  </a:cubicBezTo>
                  <a:cubicBezTo>
                    <a:pt x="14126" y="61236"/>
                    <a:pt x="16059" y="64046"/>
                    <a:pt x="18583" y="66265"/>
                  </a:cubicBezTo>
                  <a:cubicBezTo>
                    <a:pt x="21117" y="68628"/>
                    <a:pt x="24089" y="70552"/>
                    <a:pt x="27518" y="72323"/>
                  </a:cubicBezTo>
                  <a:cubicBezTo>
                    <a:pt x="31090" y="74095"/>
                    <a:pt x="34957" y="75724"/>
                    <a:pt x="39129" y="77353"/>
                  </a:cubicBezTo>
                  <a:cubicBezTo>
                    <a:pt x="41662" y="78238"/>
                    <a:pt x="43739" y="79277"/>
                    <a:pt x="45529" y="80162"/>
                  </a:cubicBezTo>
                  <a:cubicBezTo>
                    <a:pt x="47168" y="81201"/>
                    <a:pt x="48654" y="82229"/>
                    <a:pt x="49701" y="83268"/>
                  </a:cubicBezTo>
                  <a:cubicBezTo>
                    <a:pt x="50892" y="84449"/>
                    <a:pt x="51635" y="85630"/>
                    <a:pt x="52083" y="87106"/>
                  </a:cubicBezTo>
                  <a:cubicBezTo>
                    <a:pt x="52530" y="88440"/>
                    <a:pt x="52826" y="90059"/>
                    <a:pt x="52826" y="91840"/>
                  </a:cubicBezTo>
                  <a:cubicBezTo>
                    <a:pt x="52826" y="93469"/>
                    <a:pt x="52530" y="94945"/>
                    <a:pt x="52083" y="96269"/>
                  </a:cubicBezTo>
                  <a:cubicBezTo>
                    <a:pt x="51492" y="97746"/>
                    <a:pt x="50740" y="98927"/>
                    <a:pt x="49701" y="99812"/>
                  </a:cubicBezTo>
                  <a:cubicBezTo>
                    <a:pt x="48663" y="100851"/>
                    <a:pt x="47320" y="101584"/>
                    <a:pt x="45834" y="102175"/>
                  </a:cubicBezTo>
                  <a:cubicBezTo>
                    <a:pt x="44196" y="102765"/>
                    <a:pt x="42415" y="103061"/>
                    <a:pt x="40329" y="103061"/>
                  </a:cubicBezTo>
                  <a:cubicBezTo>
                    <a:pt x="38548" y="103061"/>
                    <a:pt x="36909" y="102765"/>
                    <a:pt x="35119" y="102318"/>
                  </a:cubicBezTo>
                  <a:cubicBezTo>
                    <a:pt x="33338" y="101727"/>
                    <a:pt x="31842" y="100984"/>
                    <a:pt x="30509" y="99660"/>
                  </a:cubicBezTo>
                  <a:cubicBezTo>
                    <a:pt x="29166" y="98479"/>
                    <a:pt x="28127" y="96850"/>
                    <a:pt x="27232" y="94783"/>
                  </a:cubicBezTo>
                  <a:cubicBezTo>
                    <a:pt x="26489" y="92716"/>
                    <a:pt x="26041" y="90202"/>
                    <a:pt x="26041" y="87097"/>
                  </a:cubicBezTo>
                  <a:lnTo>
                    <a:pt x="7144" y="87097"/>
                  </a:lnTo>
                  <a:cubicBezTo>
                    <a:pt x="7144" y="92269"/>
                    <a:pt x="7887" y="96707"/>
                    <a:pt x="9525" y="100394"/>
                  </a:cubicBezTo>
                  <a:cubicBezTo>
                    <a:pt x="11011" y="104089"/>
                    <a:pt x="13249" y="107194"/>
                    <a:pt x="15773" y="109709"/>
                  </a:cubicBezTo>
                  <a:cubicBezTo>
                    <a:pt x="18450" y="112071"/>
                    <a:pt x="21431" y="113995"/>
                    <a:pt x="24851" y="115329"/>
                  </a:cubicBezTo>
                  <a:cubicBezTo>
                    <a:pt x="28127" y="116662"/>
                    <a:pt x="31699" y="117396"/>
                    <a:pt x="35271" y="117843"/>
                  </a:cubicBezTo>
                  <a:lnTo>
                    <a:pt x="35271" y="130702"/>
                  </a:lnTo>
                  <a:lnTo>
                    <a:pt x="45691" y="130702"/>
                  </a:lnTo>
                  <a:lnTo>
                    <a:pt x="45691" y="117843"/>
                  </a:lnTo>
                  <a:cubicBezTo>
                    <a:pt x="49559" y="117396"/>
                    <a:pt x="53130" y="116510"/>
                    <a:pt x="56407" y="115186"/>
                  </a:cubicBezTo>
                  <a:cubicBezTo>
                    <a:pt x="59531" y="113852"/>
                    <a:pt x="62360" y="112081"/>
                    <a:pt x="64589" y="109861"/>
                  </a:cubicBezTo>
                  <a:cubicBezTo>
                    <a:pt x="66818" y="107642"/>
                    <a:pt x="68609" y="104985"/>
                    <a:pt x="69799" y="102032"/>
                  </a:cubicBezTo>
                  <a:cubicBezTo>
                    <a:pt x="71142" y="98927"/>
                    <a:pt x="71733" y="95526"/>
                    <a:pt x="71733" y="91688"/>
                  </a:cubicBezTo>
                  <a:cubicBezTo>
                    <a:pt x="71733" y="87554"/>
                    <a:pt x="70990" y="83858"/>
                    <a:pt x="69647" y="80896"/>
                  </a:cubicBezTo>
                  <a:cubicBezTo>
                    <a:pt x="68294" y="77791"/>
                    <a:pt x="66361" y="75133"/>
                    <a:pt x="63837" y="72761"/>
                  </a:cubicBezTo>
                  <a:close/>
                </a:path>
              </a:pathLst>
            </a:custGeom>
            <a:solidFill>
              <a:srgbClr val="000000"/>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975654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Fiat Cryptography: Desiderata</a:t>
            </a:r>
          </a:p>
        </p:txBody>
      </p:sp>
      <p:sp>
        <p:nvSpPr>
          <p:cNvPr id="3" name="Content Placeholder 2">
            <a:extLst>
              <a:ext uri="{FF2B5EF4-FFF2-40B4-BE49-F238E27FC236}">
                <a16:creationId xmlns:a16="http://schemas.microsoft.com/office/drawing/2014/main" id="{C8D4E9C6-A7C8-4AED-ACDB-E6097CBE8C75}"/>
              </a:ext>
            </a:extLst>
          </p:cNvPr>
          <p:cNvSpPr>
            <a:spLocks noGrp="1"/>
          </p:cNvSpPr>
          <p:nvPr>
            <p:ph idx="1"/>
          </p:nvPr>
        </p:nvSpPr>
        <p:spPr/>
        <p:txBody>
          <a:bodyPr>
            <a:normAutofit/>
          </a:bodyPr>
          <a:lstStyle/>
          <a:p>
            <a:pPr marL="514350" indent="-514350">
              <a:lnSpc>
                <a:spcPct val="150000"/>
              </a:lnSpc>
              <a:buFont typeface="+mj-lt"/>
              <a:buAutoNum type="arabicPeriod"/>
            </a:pPr>
            <a:r>
              <a:rPr lang="en-US" dirty="0"/>
              <a:t>Code we verify must be fast and constant time</a:t>
            </a:r>
          </a:p>
          <a:p>
            <a:pPr marL="457200" lvl="1" indent="0">
              <a:lnSpc>
                <a:spcPct val="150000"/>
              </a:lnSpc>
              <a:buNone/>
            </a:pPr>
            <a:r>
              <a:rPr lang="en-US" dirty="0"/>
              <a:t>Justification: server load, security</a:t>
            </a:r>
          </a:p>
          <a:p>
            <a:pPr marL="514350" indent="-514350">
              <a:lnSpc>
                <a:spcPct val="150000"/>
              </a:lnSpc>
              <a:buFont typeface="+mj-lt"/>
              <a:buAutoNum type="arabicPeriod"/>
            </a:pPr>
            <a:r>
              <a:rPr lang="en-US" dirty="0"/>
              <a:t>Easy to add and prove new algorithm, prime, architecture, …</a:t>
            </a:r>
          </a:p>
          <a:p>
            <a:pPr marL="457200" lvl="1" indent="0">
              <a:lnSpc>
                <a:spcPct val="150000"/>
              </a:lnSpc>
              <a:buNone/>
            </a:pPr>
            <a:r>
              <a:rPr lang="en-US" dirty="0"/>
              <a:t>Justification: scalability of human effort, edit-compile-debug loops</a:t>
            </a:r>
          </a:p>
          <a:p>
            <a:pPr marL="514350" indent="-514350">
              <a:lnSpc>
                <a:spcPct val="150000"/>
              </a:lnSpc>
              <a:buFont typeface="+mj-lt"/>
              <a:buAutoNum type="arabicPeriod"/>
            </a:pPr>
            <a:r>
              <a:rPr lang="en-US" dirty="0"/>
              <a:t>Verification should not run forever</a:t>
            </a:r>
          </a:p>
          <a:p>
            <a:pPr marL="457200" lvl="1" indent="0">
              <a:lnSpc>
                <a:spcPct val="150000"/>
              </a:lnSpc>
              <a:buNone/>
            </a:pPr>
            <a:r>
              <a:rPr lang="en-US" dirty="0"/>
              <a:t>Justification: usability for innovation</a:t>
            </a:r>
          </a:p>
          <a:p>
            <a:pPr lvl="1">
              <a:lnSpc>
                <a:spcPct val="150000"/>
              </a:lnSpc>
            </a:pPr>
            <a:endParaRPr lang="en-US" dirty="0"/>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16</a:t>
            </a:fld>
            <a:endParaRPr lang="en-US"/>
          </a:p>
        </p:txBody>
      </p:sp>
    </p:spTree>
    <p:extLst>
      <p:ext uri="{BB962C8B-B14F-4D97-AF65-F5344CB8AC3E}">
        <p14:creationId xmlns:p14="http://schemas.microsoft.com/office/powerpoint/2010/main" val="250804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Spoiler: It Works Great!</a:t>
            </a:r>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17</a:t>
            </a:fld>
            <a:endParaRPr lang="en-US"/>
          </a:p>
        </p:txBody>
      </p:sp>
      <p:pic>
        <p:nvPicPr>
          <p:cNvPr id="17" name="Content Placeholder 16">
            <a:extLst>
              <a:ext uri="{FF2B5EF4-FFF2-40B4-BE49-F238E27FC236}">
                <a16:creationId xmlns:a16="http://schemas.microsoft.com/office/drawing/2014/main" id="{E4D38FA5-0DE9-44F7-9400-389AB0C7520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343723"/>
            <a:ext cx="10927080" cy="5090160"/>
          </a:xfrm>
        </p:spPr>
      </p:pic>
    </p:spTree>
    <p:extLst>
      <p:ext uri="{BB962C8B-B14F-4D97-AF65-F5344CB8AC3E}">
        <p14:creationId xmlns:p14="http://schemas.microsoft.com/office/powerpoint/2010/main" val="527240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The Big Problem in Automating Verification</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r>
              <a:rPr lang="en-US" b="1" dirty="0"/>
              <a:t>Asymptotic performance:</a:t>
            </a:r>
          </a:p>
          <a:p>
            <a:r>
              <a:rPr lang="en-US" dirty="0"/>
              <a:t>We can automate verification of toy examples in the proof engine</a:t>
            </a:r>
          </a:p>
          <a:p>
            <a:r>
              <a:rPr lang="en-US" dirty="0"/>
              <a:t>BUT this automation takes way too long on real examples</a:t>
            </a:r>
          </a:p>
          <a:p>
            <a:r>
              <a:rPr lang="en-US" dirty="0"/>
              <a:t>TODO: better plot</a:t>
            </a:r>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18</a:t>
            </a:fld>
            <a:endParaRPr lang="en-US"/>
          </a:p>
        </p:txBody>
      </p:sp>
      <p:pic>
        <p:nvPicPr>
          <p:cNvPr id="7" name="Picture 6">
            <a:extLst>
              <a:ext uri="{FF2B5EF4-FFF2-40B4-BE49-F238E27FC236}">
                <a16:creationId xmlns:a16="http://schemas.microsoft.com/office/drawing/2014/main" id="{771D1E45-66B1-4714-933A-9DB1C3092A73}"/>
              </a:ext>
            </a:extLst>
          </p:cNvPr>
          <p:cNvPicPr>
            <a:picLocks noChangeAspect="1"/>
          </p:cNvPicPr>
          <p:nvPr/>
        </p:nvPicPr>
        <p:blipFill>
          <a:blip r:embed="rId3"/>
          <a:stretch>
            <a:fillRect/>
          </a:stretch>
        </p:blipFill>
        <p:spPr>
          <a:xfrm>
            <a:off x="3673144" y="3631968"/>
            <a:ext cx="4845711" cy="2724382"/>
          </a:xfrm>
          <a:prstGeom prst="rect">
            <a:avLst/>
          </a:prstGeom>
        </p:spPr>
      </p:pic>
    </p:spTree>
    <p:extLst>
      <p:ext uri="{BB962C8B-B14F-4D97-AF65-F5344CB8AC3E}">
        <p14:creationId xmlns:p14="http://schemas.microsoft.com/office/powerpoint/2010/main" val="97725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State-of-the-Art Methodology</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r>
              <a:rPr lang="en-US" dirty="0"/>
              <a:t>Abstraction to carve up the code into manageable pieces</a:t>
            </a:r>
          </a:p>
          <a:p>
            <a:endParaRPr lang="en-US" dirty="0"/>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19</a:t>
            </a:fld>
            <a:endParaRPr lang="en-US"/>
          </a:p>
        </p:txBody>
      </p:sp>
    </p:spTree>
    <p:extLst>
      <p:ext uri="{BB962C8B-B14F-4D97-AF65-F5344CB8AC3E}">
        <p14:creationId xmlns:p14="http://schemas.microsoft.com/office/powerpoint/2010/main" val="2070996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fontScale="92500" lnSpcReduction="10000"/>
          </a:bodyPr>
          <a:lstStyle/>
          <a:p>
            <a:pPr>
              <a:lnSpc>
                <a:spcPct val="170000"/>
              </a:lnSpc>
            </a:pPr>
            <a:r>
              <a:rPr lang="en-US" dirty="0"/>
              <a:t>Opportunity: Automate verification to enable innovation</a:t>
            </a:r>
          </a:p>
          <a:p>
            <a:pPr>
              <a:lnSpc>
                <a:spcPct val="170000"/>
              </a:lnSpc>
            </a:pPr>
            <a:r>
              <a:rPr lang="en-US" dirty="0"/>
              <a:t>Big Problem: Asymptotic performance</a:t>
            </a:r>
          </a:p>
          <a:p>
            <a:pPr>
              <a:lnSpc>
                <a:spcPct val="170000"/>
              </a:lnSpc>
            </a:pPr>
            <a:r>
              <a:rPr lang="en-US" dirty="0"/>
              <a:t>State-of-the-Art Methodologies</a:t>
            </a:r>
          </a:p>
          <a:p>
            <a:pPr lvl="1">
              <a:lnSpc>
                <a:spcPct val="170000"/>
              </a:lnSpc>
            </a:pPr>
            <a:r>
              <a:rPr lang="en-US" dirty="0"/>
              <a:t>Abstraction &amp; Reflection</a:t>
            </a:r>
          </a:p>
          <a:p>
            <a:pPr lvl="1">
              <a:lnSpc>
                <a:spcPct val="170000"/>
              </a:lnSpc>
            </a:pPr>
            <a:r>
              <a:rPr lang="en-US" dirty="0"/>
              <a:t>Reflective Partial Evaluation</a:t>
            </a:r>
          </a:p>
          <a:p>
            <a:pPr>
              <a:lnSpc>
                <a:spcPct val="170000"/>
              </a:lnSpc>
            </a:pPr>
            <a:r>
              <a:rPr lang="en-US" dirty="0"/>
              <a:t>Important Next Steps</a:t>
            </a:r>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2</a:t>
            </a:fld>
            <a:endParaRPr lang="en-US"/>
          </a:p>
        </p:txBody>
      </p:sp>
    </p:spTree>
    <p:extLst>
      <p:ext uri="{BB962C8B-B14F-4D97-AF65-F5344CB8AC3E}">
        <p14:creationId xmlns:p14="http://schemas.microsoft.com/office/powerpoint/2010/main" val="468016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Pieces</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20</a:t>
            </a:fld>
            <a:endParaRPr lang="en-US"/>
          </a:p>
        </p:txBody>
      </p:sp>
      <p:sp>
        <p:nvSpPr>
          <p:cNvPr id="8" name="Rectangle: Rounded Corners 7">
            <a:extLst>
              <a:ext uri="{FF2B5EF4-FFF2-40B4-BE49-F238E27FC236}">
                <a16:creationId xmlns:a16="http://schemas.microsoft.com/office/drawing/2014/main" id="{C072FBE2-ED20-484E-82C3-CA2FFA0A692B}"/>
              </a:ext>
            </a:extLst>
          </p:cNvPr>
          <p:cNvSpPr/>
          <p:nvPr/>
        </p:nvSpPr>
        <p:spPr>
          <a:xfrm>
            <a:off x="822198"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22198"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3066479"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3066479"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5310760"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7555041"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5310760"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7555041"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9799320"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9799320"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spTree>
    <p:extLst>
      <p:ext uri="{BB962C8B-B14F-4D97-AF65-F5344CB8AC3E}">
        <p14:creationId xmlns:p14="http://schemas.microsoft.com/office/powerpoint/2010/main" val="24941440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Pieces</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21</a:t>
            </a:fld>
            <a:endParaRPr lang="en-US"/>
          </a:p>
        </p:txBody>
      </p:sp>
      <p:sp>
        <p:nvSpPr>
          <p:cNvPr id="8" name="Rectangle: Rounded Corners 7">
            <a:extLst>
              <a:ext uri="{FF2B5EF4-FFF2-40B4-BE49-F238E27FC236}">
                <a16:creationId xmlns:a16="http://schemas.microsoft.com/office/drawing/2014/main" id="{C072FBE2-ED20-484E-82C3-CA2FFA0A692B}"/>
              </a:ext>
            </a:extLst>
          </p:cNvPr>
          <p:cNvSpPr/>
          <p:nvPr/>
        </p:nvSpPr>
        <p:spPr>
          <a:xfrm>
            <a:off x="822198"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22198"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3066479"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3066479"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5310760"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7555041"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5310760"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7555041"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9799320"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9799320"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spTree>
    <p:extLst>
      <p:ext uri="{BB962C8B-B14F-4D97-AF65-F5344CB8AC3E}">
        <p14:creationId xmlns:p14="http://schemas.microsoft.com/office/powerpoint/2010/main" val="24995568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The Big Problem in Automating Verification</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r>
              <a:rPr lang="en-US" dirty="0"/>
              <a:t>The problem is asymptotic performance</a:t>
            </a:r>
          </a:p>
          <a:p>
            <a:endParaRPr lang="en-US" dirty="0"/>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22</a:t>
            </a:fld>
            <a:endParaRPr lang="en-US"/>
          </a:p>
        </p:txBody>
      </p:sp>
    </p:spTree>
    <p:extLst>
      <p:ext uri="{BB962C8B-B14F-4D97-AF65-F5344CB8AC3E}">
        <p14:creationId xmlns:p14="http://schemas.microsoft.com/office/powerpoint/2010/main" val="24756369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State-of-the-Art Methodology</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r>
              <a:rPr lang="en-US" dirty="0"/>
              <a:t>Abstraction to carve up the code into manageable pieces</a:t>
            </a:r>
          </a:p>
          <a:p>
            <a:r>
              <a:rPr lang="en-US" dirty="0"/>
              <a:t>Reflection to handle the remaining pieces</a:t>
            </a:r>
          </a:p>
          <a:p>
            <a:endParaRPr lang="en-US" dirty="0"/>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23</a:t>
            </a:fld>
            <a:endParaRPr lang="en-US"/>
          </a:p>
        </p:txBody>
      </p:sp>
    </p:spTree>
    <p:extLst>
      <p:ext uri="{BB962C8B-B14F-4D97-AF65-F5344CB8AC3E}">
        <p14:creationId xmlns:p14="http://schemas.microsoft.com/office/powerpoint/2010/main" val="23541176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Proof by Reflection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r>
              <a:rPr lang="en-US" dirty="0"/>
              <a:t>Most steps in the proof engine make partial progress towards a goal and leave behind a trail</a:t>
            </a:r>
          </a:p>
          <a:p>
            <a:r>
              <a:rPr lang="en-US" dirty="0" err="1"/>
              <a:t>Coq’s</a:t>
            </a:r>
            <a:r>
              <a:rPr lang="en-US" dirty="0"/>
              <a:t> proof engine has a highly optimized primitive step for validating the output of a computation</a:t>
            </a:r>
          </a:p>
          <a:p>
            <a:r>
              <a:rPr lang="en-US" dirty="0"/>
              <a:t>Reflection is about phrasing the goal in such a way that we can reduce it to validating the output of a computation</a:t>
            </a:r>
          </a:p>
          <a:p>
            <a:pPr lvl="1"/>
            <a:r>
              <a:rPr lang="en-US" dirty="0"/>
              <a:t>Example: compute the parity of a number; prove evenness by validating the computed parity</a:t>
            </a:r>
          </a:p>
          <a:p>
            <a:r>
              <a:rPr lang="en-US" dirty="0"/>
              <a:t>Reflection is about verifying the process, rather than having an ad-hoc process that leaves behind a trail verifying the output</a:t>
            </a:r>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24</a:t>
            </a:fld>
            <a:endParaRPr lang="en-US"/>
          </a:p>
        </p:txBody>
      </p:sp>
    </p:spTree>
    <p:extLst>
      <p:ext uri="{BB962C8B-B14F-4D97-AF65-F5344CB8AC3E}">
        <p14:creationId xmlns:p14="http://schemas.microsoft.com/office/powerpoint/2010/main" val="22886291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fontScale="92500" lnSpcReduction="10000"/>
          </a:bodyPr>
          <a:lstStyle/>
          <a:p>
            <a:pPr>
              <a:lnSpc>
                <a:spcPct val="170000"/>
              </a:lnSpc>
            </a:pPr>
            <a:r>
              <a:rPr lang="en-US" dirty="0"/>
              <a:t>Opportunity: Automate verification to enable innovation</a:t>
            </a:r>
          </a:p>
          <a:p>
            <a:pPr>
              <a:lnSpc>
                <a:spcPct val="170000"/>
              </a:lnSpc>
            </a:pPr>
            <a:r>
              <a:rPr lang="en-US" dirty="0"/>
              <a:t>Big Problem: Asymptotic performance</a:t>
            </a:r>
          </a:p>
          <a:p>
            <a:pPr>
              <a:lnSpc>
                <a:spcPct val="170000"/>
              </a:lnSpc>
            </a:pPr>
            <a:r>
              <a:rPr lang="en-US" dirty="0"/>
              <a:t>State-of-the-Art Methodologies</a:t>
            </a:r>
          </a:p>
          <a:p>
            <a:pPr lvl="1">
              <a:lnSpc>
                <a:spcPct val="170000"/>
              </a:lnSpc>
            </a:pPr>
            <a:r>
              <a:rPr lang="en-US" dirty="0"/>
              <a:t>Abstraction &amp; Reflection</a:t>
            </a:r>
          </a:p>
          <a:p>
            <a:pPr lvl="1">
              <a:lnSpc>
                <a:spcPct val="170000"/>
              </a:lnSpc>
            </a:pPr>
            <a:r>
              <a:rPr lang="en-US" dirty="0"/>
              <a:t>Reflective Partial Evaluation</a:t>
            </a:r>
          </a:p>
          <a:p>
            <a:pPr>
              <a:lnSpc>
                <a:spcPct val="170000"/>
              </a:lnSpc>
            </a:pPr>
            <a:r>
              <a:rPr lang="en-US" dirty="0"/>
              <a:t>Important Next Steps</a:t>
            </a:r>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25</a:t>
            </a:fld>
            <a:endParaRPr lang="en-US"/>
          </a:p>
        </p:txBody>
      </p:sp>
    </p:spTree>
    <p:extLst>
      <p:ext uri="{BB962C8B-B14F-4D97-AF65-F5344CB8AC3E}">
        <p14:creationId xmlns:p14="http://schemas.microsoft.com/office/powerpoint/2010/main" val="1080287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26</a:t>
            </a:fld>
            <a:endParaRPr lang="en-US"/>
          </a:p>
        </p:txBody>
      </p:sp>
    </p:spTree>
    <p:extLst>
      <p:ext uri="{BB962C8B-B14F-4D97-AF65-F5344CB8AC3E}">
        <p14:creationId xmlns:p14="http://schemas.microsoft.com/office/powerpoint/2010/main" val="6444901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p:txBody>
          <a:bodyPr>
            <a:normAutofit/>
          </a:bodyPr>
          <a:lstStyle/>
          <a:p>
            <a:r>
              <a:rPr lang="en-US" dirty="0"/>
              <a:t>Partial Evaluation: What is it?</a:t>
            </a:r>
          </a:p>
        </p:txBody>
      </p:sp>
      <p:sp>
        <p:nvSpPr>
          <p:cNvPr id="3" name="Content Placeholder 2">
            <a:extLst>
              <a:ext uri="{FF2B5EF4-FFF2-40B4-BE49-F238E27FC236}">
                <a16:creationId xmlns:a16="http://schemas.microsoft.com/office/drawing/2014/main" id="{B02C6A01-6576-44C3-8651-0E341684DAFE}"/>
              </a:ext>
            </a:extLst>
          </p:cNvPr>
          <p:cNvSpPr>
            <a:spLocks noGrp="1"/>
          </p:cNvSpPr>
          <p:nvPr>
            <p:ph idx="1"/>
          </p:nvPr>
        </p:nvSpPr>
        <p:spPr/>
        <p:txBody>
          <a:bodyPr/>
          <a:lstStyle/>
          <a:p>
            <a:r>
              <a:rPr lang="en-US" dirty="0"/>
              <a:t>Describe it</a:t>
            </a:r>
          </a:p>
          <a:p>
            <a:r>
              <a:rPr lang="en-US" dirty="0"/>
              <a:t>TODO: </a:t>
            </a:r>
            <a:r>
              <a:rPr lang="en-US" dirty="0" err="1"/>
              <a:t>nounproject</a:t>
            </a:r>
            <a:r>
              <a:rPr lang="en-US" dirty="0"/>
              <a:t> it</a:t>
            </a:r>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27</a:t>
            </a:fld>
            <a:endParaRPr lang="en-US"/>
          </a:p>
        </p:txBody>
      </p:sp>
    </p:spTree>
    <p:extLst>
      <p:ext uri="{BB962C8B-B14F-4D97-AF65-F5344CB8AC3E}">
        <p14:creationId xmlns:p14="http://schemas.microsoft.com/office/powerpoint/2010/main" val="21282583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p:txBody>
          <a:bodyPr>
            <a:normAutofit/>
          </a:bodyPr>
          <a:lstStyle/>
          <a:p>
            <a:r>
              <a:rPr lang="en-US" dirty="0"/>
              <a:t>Partial Evaluation: It’s not Trivial</a:t>
            </a:r>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28</a:t>
            </a:fld>
            <a:endParaRPr lang="en-US"/>
          </a:p>
        </p:txBody>
      </p:sp>
      <p:graphicFrame>
        <p:nvGraphicFramePr>
          <p:cNvPr id="9" name="Chart 8">
            <a:extLst>
              <a:ext uri="{FF2B5EF4-FFF2-40B4-BE49-F238E27FC236}">
                <a16:creationId xmlns:a16="http://schemas.microsoft.com/office/drawing/2014/main" id="{8E2AAF5D-2436-41D9-82BD-FFCDD246F89F}"/>
              </a:ext>
            </a:extLst>
          </p:cNvPr>
          <p:cNvGraphicFramePr/>
          <p:nvPr>
            <p:extLst/>
          </p:nvPr>
        </p:nvGraphicFramePr>
        <p:xfrm>
          <a:off x="0" y="1302808"/>
          <a:ext cx="12191999"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
            <a:extLst>
              <a:ext uri="{FF2B5EF4-FFF2-40B4-BE49-F238E27FC236}">
                <a16:creationId xmlns:a16="http://schemas.microsoft.com/office/drawing/2014/main" id="{5B084D50-730C-499D-BF69-9350A1A985D6}"/>
              </a:ext>
            </a:extLst>
          </p:cNvPr>
          <p:cNvSpPr txBox="1"/>
          <p:nvPr/>
        </p:nvSpPr>
        <p:spPr>
          <a:xfrm>
            <a:off x="6979922" y="4709690"/>
            <a:ext cx="5151118" cy="1646660"/>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rtl="0"/>
            <a:r>
              <a:rPr lang="en-US" sz="2400" dirty="0"/>
              <a:t># binders for:</a:t>
            </a:r>
          </a:p>
          <a:p>
            <a:pPr rtl="0"/>
            <a:r>
              <a:rPr lang="en-US" sz="2400" dirty="0"/>
              <a:t>Curve25519:	90   (x64) or 188 (x32)</a:t>
            </a:r>
            <a:endParaRPr lang="en-US" sz="2400" b="0" dirty="0">
              <a:effectLst/>
            </a:endParaRPr>
          </a:p>
          <a:p>
            <a:pPr rtl="0"/>
            <a:r>
              <a:rPr lang="en-US" sz="2400" dirty="0"/>
              <a:t>P-256: 		150 (x64) or 400 (x32)</a:t>
            </a:r>
            <a:endParaRPr lang="en-US" sz="2400" b="0" dirty="0">
              <a:effectLst/>
            </a:endParaRPr>
          </a:p>
          <a:p>
            <a:r>
              <a:rPr lang="en-US" sz="2400" dirty="0"/>
              <a:t>P-384:		300 (x64) or 916 (x32)</a:t>
            </a:r>
          </a:p>
        </p:txBody>
      </p:sp>
    </p:spTree>
    <p:extLst>
      <p:ext uri="{BB962C8B-B14F-4D97-AF65-F5344CB8AC3E}">
        <p14:creationId xmlns:p14="http://schemas.microsoft.com/office/powerpoint/2010/main" val="22422134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Requirements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250000"/>
              </a:lnSpc>
            </a:pPr>
            <a:r>
              <a:rPr lang="en-US" dirty="0"/>
              <a:t>β-reduction</a:t>
            </a:r>
          </a:p>
          <a:p>
            <a:pPr>
              <a:lnSpc>
                <a:spcPct val="250000"/>
              </a:lnSpc>
            </a:pPr>
            <a:r>
              <a:rPr lang="en-US" dirty="0" err="1"/>
              <a:t>ιδ</a:t>
            </a:r>
            <a:r>
              <a:rPr lang="en-US" dirty="0"/>
              <a:t>-reduction + rewrites</a:t>
            </a:r>
          </a:p>
          <a:p>
            <a:pPr>
              <a:lnSpc>
                <a:spcPct val="250000"/>
              </a:lnSpc>
            </a:pPr>
            <a:r>
              <a:rPr lang="en-US" dirty="0"/>
              <a:t>code sharing preservation</a:t>
            </a:r>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29</a:t>
            </a:fld>
            <a:endParaRPr lang="en-US"/>
          </a:p>
        </p:txBody>
      </p:sp>
    </p:spTree>
    <p:extLst>
      <p:ext uri="{BB962C8B-B14F-4D97-AF65-F5344CB8AC3E}">
        <p14:creationId xmlns:p14="http://schemas.microsoft.com/office/powerpoint/2010/main" val="4127949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57859-485F-4BF4-B1DE-5A6F68407174}"/>
              </a:ext>
            </a:extLst>
          </p:cNvPr>
          <p:cNvSpPr>
            <a:spLocks noGrp="1"/>
          </p:cNvSpPr>
          <p:nvPr>
            <p:ph type="title"/>
          </p:nvPr>
        </p:nvSpPr>
        <p:spPr/>
        <p:txBody>
          <a:bodyPr/>
          <a:lstStyle/>
          <a:p>
            <a:r>
              <a:rPr lang="en-US" dirty="0"/>
              <a:t>Structure of this Defense</a:t>
            </a:r>
          </a:p>
        </p:txBody>
      </p:sp>
      <p:sp>
        <p:nvSpPr>
          <p:cNvPr id="3" name="Content Placeholder 2">
            <a:extLst>
              <a:ext uri="{FF2B5EF4-FFF2-40B4-BE49-F238E27FC236}">
                <a16:creationId xmlns:a16="http://schemas.microsoft.com/office/drawing/2014/main" id="{675AB657-33BB-4282-B663-8999E639BA87}"/>
              </a:ext>
            </a:extLst>
          </p:cNvPr>
          <p:cNvSpPr>
            <a:spLocks noGrp="1"/>
          </p:cNvSpPr>
          <p:nvPr>
            <p:ph idx="1"/>
          </p:nvPr>
        </p:nvSpPr>
        <p:spPr/>
        <p:txBody>
          <a:bodyPr>
            <a:normAutofit/>
          </a:bodyPr>
          <a:lstStyle/>
          <a:p>
            <a:r>
              <a:rPr lang="en-US" dirty="0"/>
              <a:t>Automating Verification*: Why?</a:t>
            </a:r>
          </a:p>
          <a:p>
            <a:r>
              <a:rPr lang="en-US" dirty="0"/>
              <a:t>Automating Verification*: What?</a:t>
            </a:r>
          </a:p>
          <a:p>
            <a:r>
              <a:rPr lang="en-US" dirty="0"/>
              <a:t>Automating Verification*: How?</a:t>
            </a:r>
          </a:p>
          <a:p>
            <a:pPr lvl="1"/>
            <a:r>
              <a:rPr lang="en-US" dirty="0"/>
              <a:t>Fiat Crypto</a:t>
            </a:r>
          </a:p>
          <a:p>
            <a:pPr lvl="1"/>
            <a:r>
              <a:rPr lang="en-US" dirty="0"/>
              <a:t>Partial Evaluator &amp; Rewriter</a:t>
            </a:r>
          </a:p>
          <a:p>
            <a:r>
              <a:rPr lang="en-US" dirty="0"/>
              <a:t>Automating Verification*: What next?</a:t>
            </a:r>
          </a:p>
          <a:p>
            <a:pPr marL="0" indent="0">
              <a:buNone/>
            </a:pPr>
            <a:endParaRPr lang="en-US" dirty="0"/>
          </a:p>
          <a:p>
            <a:pPr marL="0" indent="0">
              <a:buNone/>
            </a:pPr>
            <a:r>
              <a:rPr lang="en-US" dirty="0"/>
              <a:t>* Interactive dependently typed tactic-driven proof assistants</a:t>
            </a:r>
          </a:p>
          <a:p>
            <a:endParaRPr lang="en-US" dirty="0"/>
          </a:p>
          <a:p>
            <a:endParaRPr lang="en-US" dirty="0"/>
          </a:p>
        </p:txBody>
      </p:sp>
      <p:sp>
        <p:nvSpPr>
          <p:cNvPr id="4" name="Date Placeholder 3">
            <a:extLst>
              <a:ext uri="{FF2B5EF4-FFF2-40B4-BE49-F238E27FC236}">
                <a16:creationId xmlns:a16="http://schemas.microsoft.com/office/drawing/2014/main" id="{751347DE-614D-4114-9333-14F0C94B94D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C1FEC1CA-A652-4552-ABC5-B2F7D38E34BD}"/>
              </a:ext>
            </a:extLst>
          </p:cNvPr>
          <p:cNvSpPr>
            <a:spLocks noGrp="1"/>
          </p:cNvSpPr>
          <p:nvPr>
            <p:ph type="sldNum" sz="quarter" idx="12"/>
          </p:nvPr>
        </p:nvSpPr>
        <p:spPr/>
        <p:txBody>
          <a:bodyPr/>
          <a:lstStyle/>
          <a:p>
            <a:fld id="{62ACD81C-0ABE-4302-8FB0-4A8AC0E9431D}" type="slidenum">
              <a:rPr lang="en-US" smtClean="0"/>
              <a:t>3</a:t>
            </a:fld>
            <a:endParaRPr lang="en-US"/>
          </a:p>
        </p:txBody>
      </p:sp>
    </p:spTree>
    <p:extLst>
      <p:ext uri="{BB962C8B-B14F-4D97-AF65-F5344CB8AC3E}">
        <p14:creationId xmlns:p14="http://schemas.microsoft.com/office/powerpoint/2010/main" val="9931262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normAutofit/>
          </a:bodyPr>
          <a:lstStyle/>
          <a:p>
            <a:r>
              <a:rPr lang="en-US" dirty="0"/>
              <a:t>Partial Evaluation and Rewriting: Requirements: β-reduction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100000"/>
              </a:lnSpc>
            </a:pPr>
            <a:r>
              <a:rPr lang="en-US" dirty="0"/>
              <a:t>Example of β-reduction with ((\lambda x. x + 5) 2)</a:t>
            </a:r>
          </a:p>
          <a:p>
            <a:pPr>
              <a:lnSpc>
                <a:spcPct val="100000"/>
              </a:lnSpc>
            </a:pPr>
            <a:r>
              <a:rPr lang="en-US" dirty="0"/>
              <a:t>Words about how termination is non-trivial and interesting</a:t>
            </a:r>
          </a:p>
          <a:p>
            <a:pPr>
              <a:lnSpc>
                <a:spcPct val="100000"/>
              </a:lnSpc>
            </a:pPr>
            <a:r>
              <a:rPr lang="en-US" dirty="0"/>
              <a:t>Note that this is useful for eliminating function call overhead in the generated code, with is important for output code performance</a:t>
            </a:r>
          </a:p>
          <a:p>
            <a:pPr>
              <a:lnSpc>
                <a:spcPct val="100000"/>
              </a:lnSpc>
            </a:pPr>
            <a:endParaRPr lang="en-US" dirty="0"/>
          </a:p>
          <a:p>
            <a:pPr>
              <a:lnSpc>
                <a:spcPct val="100000"/>
              </a:lnSpc>
            </a:pPr>
            <a:endParaRPr lang="en-US" dirty="0"/>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30</a:t>
            </a:fld>
            <a:endParaRPr lang="en-US"/>
          </a:p>
        </p:txBody>
      </p:sp>
    </p:spTree>
    <p:extLst>
      <p:ext uri="{BB962C8B-B14F-4D97-AF65-F5344CB8AC3E}">
        <p14:creationId xmlns:p14="http://schemas.microsoft.com/office/powerpoint/2010/main" val="4904757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normAutofit/>
          </a:bodyPr>
          <a:lstStyle/>
          <a:p>
            <a:r>
              <a:rPr lang="en-US" dirty="0"/>
              <a:t>Partial Evaluation and Rewriting: Requirements: </a:t>
            </a:r>
            <a:r>
              <a:rPr lang="el-GR" dirty="0"/>
              <a:t>ιδ-</a:t>
            </a:r>
            <a:r>
              <a:rPr lang="en-US" dirty="0"/>
              <a:t>reduction + rewrites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100000"/>
              </a:lnSpc>
            </a:pPr>
            <a:r>
              <a:rPr lang="en-US" dirty="0"/>
              <a:t>Example of </a:t>
            </a:r>
            <a:r>
              <a:rPr lang="el-GR" dirty="0"/>
              <a:t>ιδ-</a:t>
            </a:r>
            <a:r>
              <a:rPr lang="en-US" dirty="0"/>
              <a:t>reduction + rewrites with (map (\lambda x. x + 5) [1; 2; 3])</a:t>
            </a:r>
          </a:p>
          <a:p>
            <a:pPr lvl="1">
              <a:lnSpc>
                <a:spcPct val="100000"/>
              </a:lnSpc>
            </a:pPr>
            <a:r>
              <a:rPr lang="en-US" dirty="0"/>
              <a:t>Note that this leaves β </a:t>
            </a:r>
            <a:r>
              <a:rPr lang="en-US" dirty="0" err="1"/>
              <a:t>redexes</a:t>
            </a:r>
            <a:endParaRPr lang="en-US" dirty="0"/>
          </a:p>
          <a:p>
            <a:pPr>
              <a:lnSpc>
                <a:spcPct val="100000"/>
              </a:lnSpc>
            </a:pPr>
            <a:r>
              <a:rPr lang="en-US" dirty="0"/>
              <a:t>Words about how making rewriting efficient and combining it with β-reduction in a way that scales is interesting (idk what to say here though)</a:t>
            </a:r>
          </a:p>
          <a:p>
            <a:pPr>
              <a:lnSpc>
                <a:spcPct val="100000"/>
              </a:lnSpc>
            </a:pPr>
            <a:r>
              <a:rPr lang="en-US" dirty="0"/>
              <a:t>Words for arithmetic rewriting in fiat-crypto: without this we get quartic </a:t>
            </a:r>
            <a:r>
              <a:rPr lang="en-US" dirty="0" err="1"/>
              <a:t>asymptotics</a:t>
            </a:r>
            <a:r>
              <a:rPr lang="en-US" dirty="0"/>
              <a:t> of the # lines of code rather than merely quadratic, so it's not really acceptable to save for a later stage</a:t>
            </a:r>
          </a:p>
          <a:p>
            <a:pPr>
              <a:lnSpc>
                <a:spcPct val="100000"/>
              </a:lnSpc>
            </a:pPr>
            <a:endParaRPr lang="en-US" dirty="0"/>
          </a:p>
          <a:p>
            <a:pPr>
              <a:lnSpc>
                <a:spcPct val="100000"/>
              </a:lnSpc>
            </a:pPr>
            <a:endParaRPr lang="en-US" dirty="0"/>
          </a:p>
          <a:p>
            <a:pPr>
              <a:lnSpc>
                <a:spcPct val="100000"/>
              </a:lnSpc>
            </a:pPr>
            <a:endParaRPr lang="en-US" dirty="0"/>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31</a:t>
            </a:fld>
            <a:endParaRPr lang="en-US"/>
          </a:p>
        </p:txBody>
      </p:sp>
    </p:spTree>
    <p:extLst>
      <p:ext uri="{BB962C8B-B14F-4D97-AF65-F5344CB8AC3E}">
        <p14:creationId xmlns:p14="http://schemas.microsoft.com/office/powerpoint/2010/main" val="35126727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normAutofit/>
          </a:bodyPr>
          <a:lstStyle/>
          <a:p>
            <a:r>
              <a:rPr lang="en-US" dirty="0"/>
              <a:t>Partial Evaluation and Rewriting: Requirements: Code Sharing Preservation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100000"/>
              </a:lnSpc>
            </a:pPr>
            <a:r>
              <a:rPr lang="en-US" dirty="0"/>
              <a:t>Example of let-lifting with (map f (let y := x + x in let z := y + y in [z; z; z])</a:t>
            </a:r>
          </a:p>
          <a:p>
            <a:pPr>
              <a:lnSpc>
                <a:spcPct val="100000"/>
              </a:lnSpc>
            </a:pPr>
            <a:r>
              <a:rPr lang="en-US" dirty="0"/>
              <a:t>to avoid exponential blowup in code size</a:t>
            </a:r>
          </a:p>
          <a:p>
            <a:pPr>
              <a:lnSpc>
                <a:spcPct val="100000"/>
              </a:lnSpc>
            </a:pPr>
            <a:endParaRPr lang="en-US" dirty="0"/>
          </a:p>
          <a:p>
            <a:pPr>
              <a:lnSpc>
                <a:spcPct val="100000"/>
              </a:lnSpc>
            </a:pPr>
            <a:endParaRPr lang="en-US" dirty="0"/>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32</a:t>
            </a:fld>
            <a:endParaRPr lang="en-US"/>
          </a:p>
        </p:txBody>
      </p:sp>
    </p:spTree>
    <p:extLst>
      <p:ext uri="{BB962C8B-B14F-4D97-AF65-F5344CB8AC3E}">
        <p14:creationId xmlns:p14="http://schemas.microsoft.com/office/powerpoint/2010/main" val="9738880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Requirements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β-reduction</a:t>
            </a:r>
          </a:p>
          <a:p>
            <a:pPr lvl="1"/>
            <a:r>
              <a:rPr lang="en-US" dirty="0"/>
              <a:t>eliminating function call overhead</a:t>
            </a:r>
          </a:p>
          <a:p>
            <a:r>
              <a:rPr lang="en-US" dirty="0" err="1"/>
              <a:t>ιδ</a:t>
            </a:r>
            <a:r>
              <a:rPr lang="en-US" dirty="0"/>
              <a:t>-reduction + rewrites</a:t>
            </a:r>
          </a:p>
          <a:p>
            <a:pPr lvl="1"/>
            <a:r>
              <a:rPr lang="en-US" dirty="0" err="1"/>
              <a:t>inlining</a:t>
            </a:r>
            <a:r>
              <a:rPr lang="en-US" dirty="0"/>
              <a:t> definitions to eliminate function call overhead</a:t>
            </a:r>
          </a:p>
          <a:p>
            <a:pPr lvl="1"/>
            <a:r>
              <a:rPr lang="en-US" dirty="0"/>
              <a:t>arithmetic simplification</a:t>
            </a:r>
          </a:p>
          <a:p>
            <a:r>
              <a:rPr lang="en-US" dirty="0"/>
              <a:t>code sharing preservation</a:t>
            </a:r>
          </a:p>
          <a:p>
            <a:pPr lvl="1"/>
            <a:r>
              <a:rPr lang="en-US" dirty="0"/>
              <a:t>to avoid exponential blowup in code size</a:t>
            </a:r>
          </a:p>
          <a:p>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33</a:t>
            </a:fld>
            <a:endParaRPr lang="en-US"/>
          </a:p>
        </p:txBody>
      </p:sp>
    </p:spTree>
    <p:extLst>
      <p:ext uri="{BB962C8B-B14F-4D97-AF65-F5344CB8AC3E}">
        <p14:creationId xmlns:p14="http://schemas.microsoft.com/office/powerpoint/2010/main" val="32229669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a:t>
            </a:r>
            <a:br>
              <a:rPr lang="en-US" dirty="0"/>
            </a:br>
            <a:r>
              <a:rPr lang="en-US" dirty="0"/>
              <a:t>Obvious Extra Requirements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Verified</a:t>
            </a:r>
          </a:p>
          <a:p>
            <a:pPr lvl="1"/>
            <a:r>
              <a:rPr lang="en-US" dirty="0"/>
              <a:t>Without extending the TCB</a:t>
            </a:r>
          </a:p>
          <a:p>
            <a:r>
              <a:rPr lang="en-US" dirty="0"/>
              <a:t>Performant</a:t>
            </a:r>
          </a:p>
          <a:p>
            <a:pPr lvl="1"/>
            <a:r>
              <a:rPr lang="en-US" dirty="0"/>
              <a:t>should not introduce extra super-linear factors</a:t>
            </a:r>
          </a:p>
          <a:p>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34</a:t>
            </a:fld>
            <a:endParaRPr lang="en-US"/>
          </a:p>
        </p:txBody>
      </p:sp>
    </p:spTree>
    <p:extLst>
      <p:ext uri="{BB962C8B-B14F-4D97-AF65-F5344CB8AC3E}">
        <p14:creationId xmlns:p14="http://schemas.microsoft.com/office/powerpoint/2010/main" val="11870812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Reflective so as to not extend the TCB and to perform fast enough</a:t>
            </a:r>
          </a:p>
          <a:p>
            <a:pPr lvl="1"/>
            <a:r>
              <a:rPr lang="en-US" dirty="0"/>
              <a:t>Side benefit: we can extract it to </a:t>
            </a:r>
            <a:r>
              <a:rPr lang="en-US" dirty="0" err="1"/>
              <a:t>OCaml</a:t>
            </a:r>
            <a:r>
              <a:rPr lang="en-US" dirty="0"/>
              <a:t> to run as a nifty command-line utility</a:t>
            </a:r>
          </a:p>
          <a:p>
            <a:r>
              <a:rPr lang="en-US" dirty="0"/>
              <a:t>Normalization by Evaluation (</a:t>
            </a:r>
            <a:r>
              <a:rPr lang="en-US" dirty="0" err="1"/>
              <a:t>NbE</a:t>
            </a:r>
            <a:r>
              <a:rPr lang="en-US" dirty="0"/>
              <a:t>) (for β) + let-lifting (code-sharing) + rewriting (</a:t>
            </a:r>
            <a:r>
              <a:rPr lang="en-US" dirty="0" err="1"/>
              <a:t>ιδ+rewrite</a:t>
            </a:r>
            <a:r>
              <a:rPr lang="en-US" dirty="0"/>
              <a:t>)</a:t>
            </a:r>
          </a:p>
          <a:p>
            <a:pPr lvl="1"/>
            <a:r>
              <a:rPr lang="en-US" dirty="0"/>
              <a:t>Note that we use some tricks for speeding up rewriting such as pattern-matching compilation, on-the-fly emitting identifier codes so that we can use </a:t>
            </a:r>
            <a:r>
              <a:rPr lang="en-US" dirty="0" err="1"/>
              <a:t>Coq's</a:t>
            </a:r>
            <a:r>
              <a:rPr lang="en-US" dirty="0"/>
              <a:t>/</a:t>
            </a:r>
            <a:r>
              <a:rPr lang="en-US" dirty="0" err="1"/>
              <a:t>OCaml's</a:t>
            </a:r>
            <a:r>
              <a:rPr lang="en-US" dirty="0"/>
              <a:t> pattern matching compiler, pre-evaluating the rewriter itself</a:t>
            </a:r>
          </a:p>
          <a:p>
            <a:pPr lvl="1"/>
            <a:r>
              <a:rPr lang="en-US" dirty="0"/>
              <a:t>TODO: Spend some slides talking about these</a:t>
            </a:r>
          </a:p>
          <a:p>
            <a:r>
              <a:rPr lang="en-US" dirty="0"/>
              <a:t>TODO: how much of this do I throw up ahead of time???</a:t>
            </a:r>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35</a:t>
            </a:fld>
            <a:endParaRPr lang="en-US"/>
          </a:p>
        </p:txBody>
      </p:sp>
    </p:spTree>
    <p:extLst>
      <p:ext uri="{BB962C8B-B14F-4D97-AF65-F5344CB8AC3E}">
        <p14:creationId xmlns:p14="http://schemas.microsoft.com/office/powerpoint/2010/main" val="3761414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r>
              <a:rPr lang="en-US" dirty="0"/>
              <a:t>Reflective so as to not extend the TCB and to perform fast enough</a:t>
            </a:r>
          </a:p>
          <a:p>
            <a:pPr lvl="1"/>
            <a:r>
              <a:rPr lang="en-US" dirty="0"/>
              <a:t>Side benefit: we can extract it to </a:t>
            </a:r>
            <a:r>
              <a:rPr lang="en-US" dirty="0" err="1"/>
              <a:t>OCaml</a:t>
            </a:r>
            <a:r>
              <a:rPr lang="en-US" dirty="0"/>
              <a:t> to run as a nifty command-line utility</a:t>
            </a:r>
          </a:p>
          <a:p>
            <a:r>
              <a:rPr lang="en-US" dirty="0"/>
              <a:t>Talk about what reflection is, small TCB of Coq, checks proofs, interactive steps leave behind large proofs to justify their work.  (Talk about how reflection is about verifying the process, rather than having an ad-hoc process that leaves behind a trail verifying the output.  This is actually asymptotically faster in some cases such as rewriting because the trail of verification, unless done very cleverly, involves super-linear duplication of the term being rewritten.  Also, proof building in Coq is so slow in general, both the </a:t>
            </a:r>
            <a:r>
              <a:rPr lang="en-US" dirty="0" err="1"/>
              <a:t>asymptotics</a:t>
            </a:r>
            <a:r>
              <a:rPr lang="en-US" dirty="0"/>
              <a:t> and to a lesser extent the constant factors, that even when we have to run the whole process again at </a:t>
            </a:r>
            <a:r>
              <a:rPr lang="en-US" dirty="0" err="1"/>
              <a:t>Qed</a:t>
            </a:r>
            <a:r>
              <a:rPr lang="en-US" dirty="0"/>
              <a:t>-time, reflection still comes out massively ahead, performance-wise</a:t>
            </a:r>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36</a:t>
            </a:fld>
            <a:endParaRPr lang="en-US"/>
          </a:p>
        </p:txBody>
      </p:sp>
    </p:spTree>
    <p:extLst>
      <p:ext uri="{BB962C8B-B14F-4D97-AF65-F5344CB8AC3E}">
        <p14:creationId xmlns:p14="http://schemas.microsoft.com/office/powerpoint/2010/main" val="26897018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Normalization by Evaluation (</a:t>
            </a:r>
            <a:r>
              <a:rPr lang="en-US" dirty="0" err="1"/>
              <a:t>NbE</a:t>
            </a:r>
            <a:r>
              <a:rPr lang="en-US" dirty="0"/>
              <a:t>) is for β</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37</a:t>
            </a:fld>
            <a:endParaRPr lang="en-US"/>
          </a:p>
        </p:txBody>
      </p:sp>
    </p:spTree>
    <p:extLst>
      <p:ext uri="{BB962C8B-B14F-4D97-AF65-F5344CB8AC3E}">
        <p14:creationId xmlns:p14="http://schemas.microsoft.com/office/powerpoint/2010/main" val="22503725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38</a:t>
            </a:fld>
            <a:endParaRPr lang="en-US"/>
          </a:p>
        </p:txBody>
      </p:sp>
    </p:spTree>
    <p:extLst>
      <p:ext uri="{BB962C8B-B14F-4D97-AF65-F5344CB8AC3E}">
        <p14:creationId xmlns:p14="http://schemas.microsoft.com/office/powerpoint/2010/main" val="39524962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a:p>
            <a:pPr marL="0" indent="0">
              <a:lnSpc>
                <a:spcPct val="150000"/>
              </a:lnSpc>
              <a:spcBef>
                <a:spcPts val="0"/>
              </a:spcBef>
              <a:buNone/>
            </a:pPr>
            <a:r>
              <a:rPr lang="en-US" dirty="0"/>
              <a:t>Example: Turn “(λ z p n x. z + (x + (p + n))) 0 1 (-1)” into</a:t>
            </a:r>
          </a:p>
          <a:p>
            <a:pPr marL="0" indent="0">
              <a:lnSpc>
                <a:spcPct val="100000"/>
              </a:lnSpc>
              <a:spcBef>
                <a:spcPts val="0"/>
              </a:spcBef>
              <a:buNone/>
            </a:pPr>
            <a:r>
              <a:rPr lang="en-US" dirty="0"/>
              <a:t>(λ z p n x. (λ a b. rewrite(“+”, a, b))</a:t>
            </a:r>
          </a:p>
          <a:p>
            <a:pPr marL="0" indent="0">
              <a:lnSpc>
                <a:spcPct val="100000"/>
              </a:lnSpc>
              <a:spcBef>
                <a:spcPts val="0"/>
              </a:spcBef>
              <a:buNone/>
            </a:pPr>
            <a:r>
              <a:rPr lang="en-US" dirty="0"/>
              <a:t>  z ((λ a b. rewrite(“+”, a, b))</a:t>
            </a:r>
          </a:p>
          <a:p>
            <a:pPr marL="0" indent="0">
              <a:lnSpc>
                <a:spcPct val="100000"/>
              </a:lnSpc>
              <a:spcBef>
                <a:spcPts val="0"/>
              </a:spcBef>
              <a:buNone/>
            </a:pPr>
            <a:r>
              <a:rPr lang="en-US" dirty="0"/>
              <a:t>        x ((λ a b. rewrite(“+”, a, b))</a:t>
            </a:r>
          </a:p>
          <a:p>
            <a:pPr marL="0" indent="0">
              <a:lnSpc>
                <a:spcPct val="100000"/>
              </a:lnSpc>
              <a:spcBef>
                <a:spcPts val="0"/>
              </a:spcBef>
              <a:buNone/>
            </a:pPr>
            <a:r>
              <a:rPr lang="en-US" dirty="0"/>
              <a:t>              p n)))) (rewrite(“0”)) (rewrite(“1”)) (rewrite(“-1”))</a:t>
            </a:r>
          </a:p>
          <a:p>
            <a:pPr marL="0" indent="0">
              <a:lnSpc>
                <a:spcPct val="100000"/>
              </a:lnSpc>
              <a:spcBef>
                <a:spcPts val="0"/>
              </a:spcBef>
              <a:buNone/>
            </a:pPr>
            <a:endParaRPr lang="en-US" dirty="0"/>
          </a:p>
          <a:p>
            <a:pPr marL="0" indent="0">
              <a:lnSpc>
                <a:spcPct val="100000"/>
              </a:lnSpc>
              <a:spcBef>
                <a:spcPts val="0"/>
              </a:spcBef>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39</a:t>
            </a:fld>
            <a:endParaRPr lang="en-US"/>
          </a:p>
        </p:txBody>
      </p:sp>
    </p:spTree>
    <p:extLst>
      <p:ext uri="{BB962C8B-B14F-4D97-AF65-F5344CB8AC3E}">
        <p14:creationId xmlns:p14="http://schemas.microsoft.com/office/powerpoint/2010/main" val="2324930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Automating Verification: Why?</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4</a:t>
            </a:fld>
            <a:endParaRPr lang="en-US"/>
          </a:p>
        </p:txBody>
      </p:sp>
    </p:spTree>
    <p:extLst>
      <p:ext uri="{BB962C8B-B14F-4D97-AF65-F5344CB8AC3E}">
        <p14:creationId xmlns:p14="http://schemas.microsoft.com/office/powerpoint/2010/main" val="8713021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a:p>
            <a:pPr marL="0" indent="0">
              <a:lnSpc>
                <a:spcPct val="150000"/>
              </a:lnSpc>
              <a:spcBef>
                <a:spcPts val="0"/>
              </a:spcBef>
              <a:buNone/>
            </a:pPr>
            <a:r>
              <a:rPr lang="en-US" dirty="0"/>
              <a:t>Example: Turn “(λ z p n x. z + (x + (p + n))) 0 1 (-1)” into</a:t>
            </a:r>
          </a:p>
          <a:p>
            <a:pPr marL="0" indent="0">
              <a:lnSpc>
                <a:spcPct val="100000"/>
              </a:lnSpc>
              <a:spcBef>
                <a:spcPts val="0"/>
              </a:spcBef>
              <a:buNone/>
            </a:pPr>
            <a:r>
              <a:rPr lang="en-US" dirty="0"/>
              <a:t>(λ z p n x. (λ a b. rewrite(“+”, a, b))</a:t>
            </a:r>
          </a:p>
          <a:p>
            <a:pPr marL="0" indent="0">
              <a:lnSpc>
                <a:spcPct val="100000"/>
              </a:lnSpc>
              <a:spcBef>
                <a:spcPts val="0"/>
              </a:spcBef>
              <a:buNone/>
            </a:pPr>
            <a:r>
              <a:rPr lang="en-US" dirty="0"/>
              <a:t>  z ((λ a b. rewrite(“+”, a, b))</a:t>
            </a:r>
          </a:p>
          <a:p>
            <a:pPr marL="0" indent="0">
              <a:lnSpc>
                <a:spcPct val="100000"/>
              </a:lnSpc>
              <a:spcBef>
                <a:spcPts val="0"/>
              </a:spcBef>
              <a:buNone/>
            </a:pPr>
            <a:r>
              <a:rPr lang="en-US" dirty="0"/>
              <a:t>        x ((λ a b. rewrite(“+”, a, b))</a:t>
            </a:r>
          </a:p>
          <a:p>
            <a:pPr marL="0" indent="0">
              <a:lnSpc>
                <a:spcPct val="100000"/>
              </a:lnSpc>
              <a:spcBef>
                <a:spcPts val="0"/>
              </a:spcBef>
              <a:buNone/>
            </a:pPr>
            <a:r>
              <a:rPr lang="en-US" dirty="0"/>
              <a:t>              p n)))) (rewrite(“0”)) (rewrite(“1”)) (rewrite(“-1”))</a:t>
            </a:r>
          </a:p>
          <a:p>
            <a:pPr marL="0" indent="0">
              <a:lnSpc>
                <a:spcPct val="150000"/>
              </a:lnSpc>
              <a:spcBef>
                <a:spcPts val="0"/>
              </a:spcBef>
              <a:buNone/>
            </a:pPr>
            <a:r>
              <a:rPr lang="en-US" dirty="0"/>
              <a:t>Expression application	⇝ </a:t>
            </a:r>
            <a:r>
              <a:rPr lang="en-US" dirty="0" err="1"/>
              <a:t>Gallina</a:t>
            </a:r>
            <a:r>
              <a:rPr lang="en-US" dirty="0"/>
              <a:t> application</a:t>
            </a:r>
          </a:p>
          <a:p>
            <a:pPr marL="0" indent="0">
              <a:lnSpc>
                <a:spcPct val="100000"/>
              </a:lnSpc>
              <a:spcBef>
                <a:spcPts val="0"/>
              </a:spcBef>
              <a:buNone/>
            </a:pPr>
            <a:r>
              <a:rPr lang="en-US" dirty="0"/>
              <a:t>Expression abstraction	⇝ </a:t>
            </a:r>
            <a:r>
              <a:rPr lang="en-US" dirty="0" err="1"/>
              <a:t>Gallina</a:t>
            </a:r>
            <a:r>
              <a:rPr lang="en-US" dirty="0"/>
              <a:t> abstraction</a:t>
            </a:r>
          </a:p>
          <a:p>
            <a:pPr marL="0" indent="0">
              <a:lnSpc>
                <a:spcPct val="100000"/>
              </a:lnSpc>
              <a:spcBef>
                <a:spcPts val="0"/>
              </a:spcBef>
              <a:buNone/>
            </a:pPr>
            <a:r>
              <a:rPr lang="en-US" dirty="0"/>
              <a:t>Expression constants	⇝ rewriter invocations on </a:t>
            </a:r>
            <a:r>
              <a:rPr lang="el-GR" dirty="0"/>
              <a:t>η-</a:t>
            </a:r>
            <a:r>
              <a:rPr lang="en-US" dirty="0"/>
              <a:t>expanded forms</a:t>
            </a:r>
          </a:p>
          <a:p>
            <a:pPr marL="0" indent="0">
              <a:lnSpc>
                <a:spcPct val="100000"/>
              </a:lnSpc>
              <a:spcBef>
                <a:spcPts val="0"/>
              </a:spcBef>
              <a:buNone/>
            </a:pPr>
            <a:endParaRPr lang="en-US" dirty="0"/>
          </a:p>
          <a:p>
            <a:pPr marL="0" indent="0">
              <a:lnSpc>
                <a:spcPct val="100000"/>
              </a:lnSpc>
              <a:spcBef>
                <a:spcPts val="0"/>
              </a:spcBef>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40</a:t>
            </a:fld>
            <a:endParaRPr lang="en-US"/>
          </a:p>
        </p:txBody>
      </p:sp>
    </p:spTree>
    <p:extLst>
      <p:ext uri="{BB962C8B-B14F-4D97-AF65-F5344CB8AC3E}">
        <p14:creationId xmlns:p14="http://schemas.microsoft.com/office/powerpoint/2010/main" val="40958799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a:p>
            <a:pPr marL="0" indent="0">
              <a:lnSpc>
                <a:spcPct val="150000"/>
              </a:lnSpc>
              <a:spcBef>
                <a:spcPts val="0"/>
              </a:spcBef>
              <a:buNone/>
            </a:pPr>
            <a:r>
              <a:rPr lang="en-US" dirty="0"/>
              <a:t>Example: Turn “(λ z p n x. z + (x + (p + n))) 0 1 (-1)” into</a:t>
            </a:r>
          </a:p>
          <a:p>
            <a:pPr marL="0" indent="0">
              <a:lnSpc>
                <a:spcPct val="100000"/>
              </a:lnSpc>
              <a:spcBef>
                <a:spcPts val="0"/>
              </a:spcBef>
              <a:buNone/>
            </a:pPr>
            <a:r>
              <a:rPr lang="en-US" dirty="0"/>
              <a:t>(λ z p n x. (λ a b. rewrite(“+”, a, b))</a:t>
            </a:r>
          </a:p>
          <a:p>
            <a:pPr marL="0" indent="0">
              <a:lnSpc>
                <a:spcPct val="100000"/>
              </a:lnSpc>
              <a:spcBef>
                <a:spcPts val="0"/>
              </a:spcBef>
              <a:buNone/>
            </a:pPr>
            <a:r>
              <a:rPr lang="en-US" dirty="0"/>
              <a:t>  z ((λ a b. rewrite(“+”, a, b))</a:t>
            </a:r>
          </a:p>
          <a:p>
            <a:pPr marL="0" indent="0">
              <a:lnSpc>
                <a:spcPct val="100000"/>
              </a:lnSpc>
              <a:spcBef>
                <a:spcPts val="0"/>
              </a:spcBef>
              <a:buNone/>
            </a:pPr>
            <a:r>
              <a:rPr lang="en-US" dirty="0"/>
              <a:t>        x ((λ a b. rewrite(“+”, a, b))</a:t>
            </a:r>
          </a:p>
          <a:p>
            <a:pPr marL="0" indent="0">
              <a:lnSpc>
                <a:spcPct val="100000"/>
              </a:lnSpc>
              <a:spcBef>
                <a:spcPts val="0"/>
              </a:spcBef>
              <a:buNone/>
            </a:pPr>
            <a:r>
              <a:rPr lang="en-US" dirty="0"/>
              <a:t>              p n)))) (rewrite(“0”)) (rewrite(“1”)) (rewrite(“-1”))</a:t>
            </a:r>
          </a:p>
          <a:p>
            <a:pPr marL="0" indent="0">
              <a:lnSpc>
                <a:spcPct val="150000"/>
              </a:lnSpc>
              <a:spcBef>
                <a:spcPts val="0"/>
              </a:spcBef>
              <a:buNone/>
            </a:pPr>
            <a:r>
              <a:rPr lang="en-US" dirty="0"/>
              <a:t>Then reduce!</a:t>
            </a:r>
          </a:p>
          <a:p>
            <a:pPr marL="0" indent="0">
              <a:lnSpc>
                <a:spcPct val="100000"/>
              </a:lnSpc>
              <a:spcBef>
                <a:spcPts val="0"/>
              </a:spcBef>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41</a:t>
            </a:fld>
            <a:endParaRPr lang="en-US"/>
          </a:p>
        </p:txBody>
      </p:sp>
    </p:spTree>
    <p:extLst>
      <p:ext uri="{BB962C8B-B14F-4D97-AF65-F5344CB8AC3E}">
        <p14:creationId xmlns:p14="http://schemas.microsoft.com/office/powerpoint/2010/main" val="8626569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Let-Lifting</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a:lnSpc>
                <a:spcPct val="100000"/>
              </a:lnSpc>
              <a:spcBef>
                <a:spcPts val="0"/>
              </a:spcBef>
            </a:pPr>
            <a:r>
              <a:rPr lang="en-US" dirty="0"/>
              <a:t>For code-sharing-preservation</a:t>
            </a:r>
          </a:p>
          <a:p>
            <a:pPr>
              <a:lnSpc>
                <a:spcPct val="100000"/>
              </a:lnSpc>
              <a:spcBef>
                <a:spcPts val="0"/>
              </a:spcBef>
            </a:pPr>
            <a:r>
              <a:rPr lang="en-US" dirty="0"/>
              <a:t>Some words about </a:t>
            </a:r>
            <a:r>
              <a:rPr lang="en-US" dirty="0" err="1"/>
              <a:t>LetIn</a:t>
            </a:r>
            <a:r>
              <a:rPr lang="en-US" dirty="0"/>
              <a:t> monad</a:t>
            </a:r>
          </a:p>
          <a:p>
            <a:pPr>
              <a:lnSpc>
                <a:spcPct val="100000"/>
              </a:lnSpc>
              <a:spcBef>
                <a:spcPts val="0"/>
              </a:spcBef>
            </a:pPr>
            <a:r>
              <a:rPr lang="en-US" dirty="0"/>
              <a:t>Some words about re-doing </a:t>
            </a:r>
            <a:r>
              <a:rPr lang="en-US" dirty="0" err="1"/>
              <a:t>NbE</a:t>
            </a:r>
            <a:r>
              <a:rPr lang="en-US" dirty="0"/>
              <a:t> in the </a:t>
            </a:r>
            <a:r>
              <a:rPr lang="en-US" dirty="0" err="1"/>
              <a:t>LetIn</a:t>
            </a:r>
            <a:r>
              <a:rPr lang="en-US" dirty="0"/>
              <a:t> monad, which is like the CPS monad</a:t>
            </a:r>
          </a:p>
          <a:p>
            <a:pPr>
              <a:lnSpc>
                <a:spcPct val="100000"/>
              </a:lnSpc>
              <a:spcBef>
                <a:spcPts val="0"/>
              </a:spcBef>
            </a:pPr>
            <a:r>
              <a:rPr lang="en-US" dirty="0"/>
              <a:t>Haven’t seen it in the literature, but it’s not too tricky</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42</a:t>
            </a:fld>
            <a:endParaRPr lang="en-US"/>
          </a:p>
        </p:txBody>
      </p:sp>
    </p:spTree>
    <p:extLst>
      <p:ext uri="{BB962C8B-B14F-4D97-AF65-F5344CB8AC3E}">
        <p14:creationId xmlns:p14="http://schemas.microsoft.com/office/powerpoint/2010/main" val="3134378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Rewriting</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a:lnSpc>
                <a:spcPct val="100000"/>
              </a:lnSpc>
              <a:spcBef>
                <a:spcPts val="0"/>
              </a:spcBef>
            </a:pPr>
            <a:r>
              <a:rPr lang="en-US" dirty="0"/>
              <a:t>For </a:t>
            </a:r>
            <a:r>
              <a:rPr lang="en-US" dirty="0" err="1"/>
              <a:t>ιδ+rewrite</a:t>
            </a:r>
            <a:endParaRPr lang="en-US" dirty="0"/>
          </a:p>
          <a:p>
            <a:pPr>
              <a:lnSpc>
                <a:spcPct val="100000"/>
              </a:lnSpc>
              <a:spcBef>
                <a:spcPts val="0"/>
              </a:spcBef>
            </a:pPr>
            <a:r>
              <a:rPr lang="en-US" dirty="0"/>
              <a:t>Perhaps the most interesting component is that fusing rewriting with </a:t>
            </a:r>
            <a:r>
              <a:rPr lang="en-US" dirty="0" err="1"/>
              <a:t>NbE</a:t>
            </a:r>
            <a:r>
              <a:rPr lang="en-US" dirty="0"/>
              <a:t> in PHOAS allows us to delay rewriting and achieve complete rewriting in a single pass when the rewrite rules form a DAG</a:t>
            </a:r>
          </a:p>
          <a:p>
            <a:pPr>
              <a:lnSpc>
                <a:spcPct val="100000"/>
              </a:lnSpc>
              <a:spcBef>
                <a:spcPts val="0"/>
              </a:spcBef>
            </a:pPr>
            <a:r>
              <a:rPr lang="en-US" dirty="0"/>
              <a:t>(We have extra magic for when they don’t.  The magic is called “fuel” and “try again”.)</a:t>
            </a:r>
          </a:p>
          <a:p>
            <a:pPr>
              <a:lnSpc>
                <a:spcPct val="100000"/>
              </a:lnSpc>
              <a:spcBef>
                <a:spcPts val="0"/>
              </a:spcBef>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43</a:t>
            </a:fld>
            <a:endParaRPr lang="en-US"/>
          </a:p>
        </p:txBody>
      </p:sp>
    </p:spTree>
    <p:extLst>
      <p:ext uri="{BB962C8B-B14F-4D97-AF65-F5344CB8AC3E}">
        <p14:creationId xmlns:p14="http://schemas.microsoft.com/office/powerpoint/2010/main" val="7827069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Rewriting: More Features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a:lnSpc>
                <a:spcPct val="100000"/>
              </a:lnSpc>
              <a:spcBef>
                <a:spcPts val="0"/>
              </a:spcBef>
            </a:pPr>
            <a:r>
              <a:rPr lang="en-US" dirty="0"/>
              <a:t>We select which rewrite rule to use based on </a:t>
            </a:r>
            <a:r>
              <a:rPr lang="en-US" dirty="0" err="1"/>
              <a:t>Coq’s</a:t>
            </a:r>
            <a:r>
              <a:rPr lang="en-US" dirty="0"/>
              <a:t> pattern matching, which means that we don’t need to walk the entire list of rewrite rules at every identifier/constant node just to see which ones apply</a:t>
            </a:r>
          </a:p>
          <a:p>
            <a:pPr>
              <a:lnSpc>
                <a:spcPct val="100000"/>
              </a:lnSpc>
              <a:spcBef>
                <a:spcPts val="0"/>
              </a:spcBef>
            </a:pPr>
            <a:r>
              <a:rPr lang="en-US" dirty="0"/>
              <a:t>We enable this efficiency by on-the-fly emission of a type of codes for the constants we care about (seems like a new way of doing things not present elsewhere in the literature)</a:t>
            </a:r>
          </a:p>
          <a:p>
            <a:pPr>
              <a:lnSpc>
                <a:spcPct val="100000"/>
              </a:lnSpc>
              <a:spcBef>
                <a:spcPts val="0"/>
              </a:spcBef>
            </a:pPr>
            <a:r>
              <a:rPr lang="en-US" dirty="0"/>
              <a:t>We further gain efficiency (about 2x) by doing partial evaluation on the generated rewriter itself (using </a:t>
            </a:r>
            <a:r>
              <a:rPr lang="en-US" dirty="0" err="1"/>
              <a:t>Coq’s</a:t>
            </a:r>
            <a:r>
              <a:rPr lang="en-US" dirty="0"/>
              <a:t> built-in mechanisms)</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44</a:t>
            </a:fld>
            <a:endParaRPr lang="en-US"/>
          </a:p>
        </p:txBody>
      </p:sp>
    </p:spTree>
    <p:extLst>
      <p:ext uri="{BB962C8B-B14F-4D97-AF65-F5344CB8AC3E}">
        <p14:creationId xmlns:p14="http://schemas.microsoft.com/office/powerpoint/2010/main" val="14185931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Reflective so as to not extend the TCB and to perform fast enough</a:t>
            </a:r>
          </a:p>
          <a:p>
            <a:pPr lvl="1"/>
            <a:r>
              <a:rPr lang="en-US" dirty="0"/>
              <a:t>Side benefit: we can extract it to </a:t>
            </a:r>
            <a:r>
              <a:rPr lang="en-US" dirty="0" err="1"/>
              <a:t>OCaml</a:t>
            </a:r>
            <a:r>
              <a:rPr lang="en-US" dirty="0"/>
              <a:t> to run as a nifty command-line utility</a:t>
            </a:r>
          </a:p>
          <a:p>
            <a:r>
              <a:rPr lang="en-US" dirty="0"/>
              <a:t>Normalization by Evaluation (</a:t>
            </a:r>
            <a:r>
              <a:rPr lang="en-US" dirty="0" err="1"/>
              <a:t>NbE</a:t>
            </a:r>
            <a:r>
              <a:rPr lang="en-US" dirty="0"/>
              <a:t>) (for β) + let-lifting (code-sharing) + rewriting (</a:t>
            </a:r>
            <a:r>
              <a:rPr lang="en-US" dirty="0" err="1"/>
              <a:t>ιδ+rewrite</a:t>
            </a:r>
            <a:r>
              <a:rPr lang="en-US" dirty="0"/>
              <a:t>)</a:t>
            </a:r>
          </a:p>
          <a:p>
            <a:pPr lvl="1"/>
            <a:r>
              <a:rPr lang="en-US" dirty="0"/>
              <a:t>Note that we use some tricks for speeding up rewriting such as pattern-matching compilation, on-the-fly emitting identifier codes so that we can use </a:t>
            </a:r>
            <a:r>
              <a:rPr lang="en-US" dirty="0" err="1"/>
              <a:t>Coq's</a:t>
            </a:r>
            <a:r>
              <a:rPr lang="en-US" dirty="0"/>
              <a:t>/</a:t>
            </a:r>
            <a:r>
              <a:rPr lang="en-US" dirty="0" err="1"/>
              <a:t>OCaml's</a:t>
            </a:r>
            <a:r>
              <a:rPr lang="en-US" dirty="0"/>
              <a:t> pattern matching compiler, pre-evaluating the rewriter itself</a:t>
            </a:r>
          </a:p>
          <a:p>
            <a:pPr lvl="1"/>
            <a:r>
              <a:rPr lang="en-US" dirty="0"/>
              <a:t>TODO: Spend some slides talking about these</a:t>
            </a:r>
          </a:p>
          <a:p>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45</a:t>
            </a:fld>
            <a:endParaRPr lang="en-US"/>
          </a:p>
        </p:txBody>
      </p:sp>
    </p:spTree>
    <p:extLst>
      <p:ext uri="{BB962C8B-B14F-4D97-AF65-F5344CB8AC3E}">
        <p14:creationId xmlns:p14="http://schemas.microsoft.com/office/powerpoint/2010/main" val="29029955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08E15-3319-4CDA-BAEB-C774AF8E8DBD}"/>
              </a:ext>
            </a:extLst>
          </p:cNvPr>
          <p:cNvSpPr>
            <a:spLocks noGrp="1"/>
          </p:cNvSpPr>
          <p:nvPr>
            <p:ph type="title"/>
          </p:nvPr>
        </p:nvSpPr>
        <p:spPr/>
        <p:txBody>
          <a:bodyPr/>
          <a:lstStyle/>
          <a:p>
            <a:r>
              <a:rPr lang="en-US" dirty="0"/>
              <a:t>Partial Evaluation and Rewriting: Evaluation</a:t>
            </a:r>
          </a:p>
        </p:txBody>
      </p:sp>
      <p:sp>
        <p:nvSpPr>
          <p:cNvPr id="3" name="Content Placeholder 2">
            <a:extLst>
              <a:ext uri="{FF2B5EF4-FFF2-40B4-BE49-F238E27FC236}">
                <a16:creationId xmlns:a16="http://schemas.microsoft.com/office/drawing/2014/main" id="{3B2921CB-07CC-4B94-9680-9CDD7E1E2B19}"/>
              </a:ext>
            </a:extLst>
          </p:cNvPr>
          <p:cNvSpPr>
            <a:spLocks noGrp="1"/>
          </p:cNvSpPr>
          <p:nvPr>
            <p:ph idx="1"/>
          </p:nvPr>
        </p:nvSpPr>
        <p:spPr/>
        <p:txBody>
          <a:bodyPr/>
          <a:lstStyle/>
          <a:p>
            <a:r>
              <a:rPr lang="en-US" dirty="0"/>
              <a:t>It works!</a:t>
            </a:r>
          </a:p>
          <a:p>
            <a:r>
              <a:rPr lang="en-US" dirty="0"/>
              <a:t>It's performant!</a:t>
            </a:r>
          </a:p>
          <a:p>
            <a:r>
              <a:rPr lang="en-US" dirty="0"/>
              <a:t>It seems like it would also solve one of the two performance issues that killed the parser-synthesizer I worked on for my masters.</a:t>
            </a:r>
          </a:p>
          <a:p>
            <a:endParaRPr lang="en-US" dirty="0"/>
          </a:p>
        </p:txBody>
      </p:sp>
      <p:sp>
        <p:nvSpPr>
          <p:cNvPr id="4" name="Date Placeholder 3">
            <a:extLst>
              <a:ext uri="{FF2B5EF4-FFF2-40B4-BE49-F238E27FC236}">
                <a16:creationId xmlns:a16="http://schemas.microsoft.com/office/drawing/2014/main" id="{AA1EB101-6AD5-4951-8F32-FB4454B7D036}"/>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61C70E61-0253-4992-B8E9-7DF666E552C4}"/>
              </a:ext>
            </a:extLst>
          </p:cNvPr>
          <p:cNvSpPr>
            <a:spLocks noGrp="1"/>
          </p:cNvSpPr>
          <p:nvPr>
            <p:ph type="sldNum" sz="quarter" idx="12"/>
          </p:nvPr>
        </p:nvSpPr>
        <p:spPr/>
        <p:txBody>
          <a:bodyPr/>
          <a:lstStyle/>
          <a:p>
            <a:fld id="{62ACD81C-0ABE-4302-8FB0-4A8AC0E9431D}" type="slidenum">
              <a:rPr lang="en-US" smtClean="0"/>
              <a:t>46</a:t>
            </a:fld>
            <a:endParaRPr lang="en-US"/>
          </a:p>
        </p:txBody>
      </p:sp>
    </p:spTree>
    <p:extLst>
      <p:ext uri="{BB962C8B-B14F-4D97-AF65-F5344CB8AC3E}">
        <p14:creationId xmlns:p14="http://schemas.microsoft.com/office/powerpoint/2010/main" val="28248552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p:txBody>
          <a:bodyPr>
            <a:normAutofit/>
          </a:bodyPr>
          <a:lstStyle/>
          <a:p>
            <a:r>
              <a:rPr lang="en-US" dirty="0"/>
              <a:t>Partial Evaluation and Rewriting: Performance</a:t>
            </a:r>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47</a:t>
            </a:fld>
            <a:endParaRPr lang="en-US"/>
          </a:p>
        </p:txBody>
      </p:sp>
      <p:graphicFrame>
        <p:nvGraphicFramePr>
          <p:cNvPr id="9" name="Chart 8">
            <a:extLst>
              <a:ext uri="{FF2B5EF4-FFF2-40B4-BE49-F238E27FC236}">
                <a16:creationId xmlns:a16="http://schemas.microsoft.com/office/drawing/2014/main" id="{8E2AAF5D-2436-41D9-82BD-FFCDD246F89F}"/>
              </a:ext>
            </a:extLst>
          </p:cNvPr>
          <p:cNvGraphicFramePr/>
          <p:nvPr>
            <p:extLst/>
          </p:nvPr>
        </p:nvGraphicFramePr>
        <p:xfrm>
          <a:off x="0" y="1524000"/>
          <a:ext cx="12191999" cy="5197475"/>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
            <a:extLst>
              <a:ext uri="{FF2B5EF4-FFF2-40B4-BE49-F238E27FC236}">
                <a16:creationId xmlns:a16="http://schemas.microsoft.com/office/drawing/2014/main" id="{5B084D50-730C-499D-BF69-9350A1A985D6}"/>
              </a:ext>
            </a:extLst>
          </p:cNvPr>
          <p:cNvSpPr txBox="1"/>
          <p:nvPr/>
        </p:nvSpPr>
        <p:spPr>
          <a:xfrm>
            <a:off x="6858002" y="3763540"/>
            <a:ext cx="5151118" cy="1646660"/>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rtl="0"/>
            <a:r>
              <a:rPr lang="en-US" sz="2400" dirty="0"/>
              <a:t># binders for:</a:t>
            </a:r>
          </a:p>
          <a:p>
            <a:pPr rtl="0"/>
            <a:r>
              <a:rPr lang="en-US" sz="2400" dirty="0"/>
              <a:t>Curve25519:	90   (x64) or 188 (x32)</a:t>
            </a:r>
            <a:endParaRPr lang="en-US" sz="2400" b="0" dirty="0">
              <a:effectLst/>
            </a:endParaRPr>
          </a:p>
          <a:p>
            <a:pPr rtl="0"/>
            <a:r>
              <a:rPr lang="en-US" sz="2400" dirty="0"/>
              <a:t>P-256: 		150 (x64) or 400 (x32)</a:t>
            </a:r>
            <a:endParaRPr lang="en-US" sz="2400" b="0" dirty="0">
              <a:effectLst/>
            </a:endParaRPr>
          </a:p>
          <a:p>
            <a:r>
              <a:rPr lang="en-US" sz="2400" dirty="0"/>
              <a:t>P-384:		300 (x64) or 916 (x32)</a:t>
            </a:r>
          </a:p>
        </p:txBody>
      </p:sp>
    </p:spTree>
    <p:extLst>
      <p:ext uri="{BB962C8B-B14F-4D97-AF65-F5344CB8AC3E}">
        <p14:creationId xmlns:p14="http://schemas.microsoft.com/office/powerpoint/2010/main" val="10566087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fontScale="92500" lnSpcReduction="10000"/>
          </a:bodyPr>
          <a:lstStyle/>
          <a:p>
            <a:pPr>
              <a:lnSpc>
                <a:spcPct val="170000"/>
              </a:lnSpc>
            </a:pPr>
            <a:r>
              <a:rPr lang="en-US" dirty="0"/>
              <a:t>Opportunity: Automate verification to enable innovation</a:t>
            </a:r>
          </a:p>
          <a:p>
            <a:pPr>
              <a:lnSpc>
                <a:spcPct val="170000"/>
              </a:lnSpc>
            </a:pPr>
            <a:r>
              <a:rPr lang="en-US" dirty="0"/>
              <a:t>Big Problem: Asymptotic performance</a:t>
            </a:r>
          </a:p>
          <a:p>
            <a:pPr>
              <a:lnSpc>
                <a:spcPct val="170000"/>
              </a:lnSpc>
            </a:pPr>
            <a:r>
              <a:rPr lang="en-US" dirty="0"/>
              <a:t>State-of-the-Art Methodologies</a:t>
            </a:r>
          </a:p>
          <a:p>
            <a:pPr lvl="1">
              <a:lnSpc>
                <a:spcPct val="170000"/>
              </a:lnSpc>
            </a:pPr>
            <a:r>
              <a:rPr lang="en-US" dirty="0"/>
              <a:t>Abstraction &amp; Reflection</a:t>
            </a:r>
          </a:p>
          <a:p>
            <a:pPr lvl="1">
              <a:lnSpc>
                <a:spcPct val="170000"/>
              </a:lnSpc>
            </a:pPr>
            <a:r>
              <a:rPr lang="en-US" dirty="0"/>
              <a:t>Reflective Partial Evaluation</a:t>
            </a:r>
          </a:p>
          <a:p>
            <a:pPr>
              <a:lnSpc>
                <a:spcPct val="170000"/>
              </a:lnSpc>
            </a:pPr>
            <a:r>
              <a:rPr lang="en-US" dirty="0"/>
              <a:t>Important Next Steps</a:t>
            </a:r>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48</a:t>
            </a:fld>
            <a:endParaRPr lang="en-US"/>
          </a:p>
        </p:txBody>
      </p:sp>
    </p:spTree>
    <p:extLst>
      <p:ext uri="{BB962C8B-B14F-4D97-AF65-F5344CB8AC3E}">
        <p14:creationId xmlns:p14="http://schemas.microsoft.com/office/powerpoint/2010/main" val="42914473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a:bodyPr>
          <a:lstStyle/>
          <a:p>
            <a:r>
              <a:rPr lang="en-US" dirty="0"/>
              <a:t>Opportunity: Automate verification to enable innovation</a:t>
            </a:r>
          </a:p>
          <a:p>
            <a:r>
              <a:rPr lang="en-US" dirty="0"/>
              <a:t>Big Problem: Asymptotic performance</a:t>
            </a:r>
          </a:p>
          <a:p>
            <a:r>
              <a:rPr lang="en-US" dirty="0"/>
              <a:t>State-of-the-Art Methodology:</a:t>
            </a:r>
          </a:p>
          <a:p>
            <a:pPr lvl="1"/>
            <a:r>
              <a:rPr lang="en-US" dirty="0"/>
              <a:t>Abstraction: to carve the problem into manageable pieces</a:t>
            </a:r>
          </a:p>
          <a:p>
            <a:pPr lvl="1"/>
            <a:r>
              <a:rPr lang="en-US" dirty="0"/>
              <a:t>Reflection: to handle the remaining parts that are too big</a:t>
            </a:r>
          </a:p>
          <a:p>
            <a:r>
              <a:rPr lang="en-US" dirty="0"/>
              <a:t>Important Next Steps</a:t>
            </a:r>
          </a:p>
          <a:p>
            <a:pPr lvl="1"/>
            <a:r>
              <a:rPr lang="en-US" dirty="0"/>
              <a:t>“We need to get the basics right”</a:t>
            </a:r>
          </a:p>
          <a:p>
            <a:endParaRPr lang="en-US" dirty="0"/>
          </a:p>
          <a:p>
            <a:endParaRPr lang="en-US" dirty="0"/>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49</a:t>
            </a:fld>
            <a:endParaRPr lang="en-US"/>
          </a:p>
        </p:txBody>
      </p:sp>
      <p:sp>
        <p:nvSpPr>
          <p:cNvPr id="6" name="Content Placeholder 2">
            <a:extLst>
              <a:ext uri="{FF2B5EF4-FFF2-40B4-BE49-F238E27FC236}">
                <a16:creationId xmlns:a16="http://schemas.microsoft.com/office/drawing/2014/main" id="{F2C564D7-7E52-40AC-A8D2-F26536337EDC}"/>
              </a:ext>
            </a:extLst>
          </p:cNvPr>
          <p:cNvSpPr txBox="1">
            <a:spLocks/>
          </p:cNvSpPr>
          <p:nvPr/>
        </p:nvSpPr>
        <p:spPr>
          <a:xfrm>
            <a:off x="838200" y="1825625"/>
            <a:ext cx="10515600" cy="5260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Opportunity: Automate verification to enable innovation</a:t>
            </a:r>
          </a:p>
        </p:txBody>
      </p:sp>
      <p:sp>
        <p:nvSpPr>
          <p:cNvPr id="7" name="Content Placeholder 2">
            <a:extLst>
              <a:ext uri="{FF2B5EF4-FFF2-40B4-BE49-F238E27FC236}">
                <a16:creationId xmlns:a16="http://schemas.microsoft.com/office/drawing/2014/main" id="{9BB36457-DE6E-4C68-B547-5731B362780F}"/>
              </a:ext>
            </a:extLst>
          </p:cNvPr>
          <p:cNvSpPr txBox="1">
            <a:spLocks/>
          </p:cNvSpPr>
          <p:nvPr/>
        </p:nvSpPr>
        <p:spPr>
          <a:xfrm>
            <a:off x="838200" y="2351722"/>
            <a:ext cx="10515600" cy="5108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Big Problem: Asymptotic performance</a:t>
            </a:r>
          </a:p>
        </p:txBody>
      </p:sp>
      <p:sp>
        <p:nvSpPr>
          <p:cNvPr id="8" name="Content Placeholder 2">
            <a:extLst>
              <a:ext uri="{FF2B5EF4-FFF2-40B4-BE49-F238E27FC236}">
                <a16:creationId xmlns:a16="http://schemas.microsoft.com/office/drawing/2014/main" id="{5ECC8B29-8053-496C-84C6-F60168FC42E4}"/>
              </a:ext>
            </a:extLst>
          </p:cNvPr>
          <p:cNvSpPr txBox="1">
            <a:spLocks/>
          </p:cNvSpPr>
          <p:nvPr/>
        </p:nvSpPr>
        <p:spPr>
          <a:xfrm>
            <a:off x="838200" y="286257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State-of-the-Art Methodology:</a:t>
            </a:r>
          </a:p>
          <a:p>
            <a:pPr lvl="1"/>
            <a:r>
              <a:rPr lang="en-US" dirty="0"/>
              <a:t>Abstraction: to carve the problem into manageable pieces</a:t>
            </a:r>
          </a:p>
          <a:p>
            <a:pPr lvl="1"/>
            <a:r>
              <a:rPr lang="en-US" dirty="0"/>
              <a:t>Reflection: to handle the remaining parts that are too big</a:t>
            </a:r>
          </a:p>
          <a:p>
            <a:r>
              <a:rPr lang="en-US" dirty="0"/>
              <a:t>Important Next Steps</a:t>
            </a:r>
          </a:p>
          <a:p>
            <a:pPr lvl="1"/>
            <a:r>
              <a:rPr lang="en-US" dirty="0"/>
              <a:t>“We need to get the basics right”</a:t>
            </a:r>
          </a:p>
          <a:p>
            <a:endParaRPr lang="en-US" dirty="0"/>
          </a:p>
          <a:p>
            <a:endParaRPr lang="en-US" dirty="0"/>
          </a:p>
        </p:txBody>
      </p:sp>
    </p:spTree>
    <p:extLst>
      <p:ext uri="{BB962C8B-B14F-4D97-AF65-F5344CB8AC3E}">
        <p14:creationId xmlns:p14="http://schemas.microsoft.com/office/powerpoint/2010/main" val="2818958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Innovation in Cryptography</a:t>
            </a:r>
          </a:p>
        </p:txBody>
      </p:sp>
      <p:sp>
        <p:nvSpPr>
          <p:cNvPr id="3" name="Content Placeholder 2">
            <a:extLst>
              <a:ext uri="{FF2B5EF4-FFF2-40B4-BE49-F238E27FC236}">
                <a16:creationId xmlns:a16="http://schemas.microsoft.com/office/drawing/2014/main" id="{7C7680CE-ED6F-43B0-8C03-0E0D1470C669}"/>
              </a:ext>
            </a:extLst>
          </p:cNvPr>
          <p:cNvSpPr>
            <a:spLocks noGrp="1"/>
          </p:cNvSpPr>
          <p:nvPr>
            <p:ph idx="1"/>
          </p:nvPr>
        </p:nvSpPr>
        <p:spPr>
          <a:xfrm>
            <a:off x="838200" y="1690688"/>
            <a:ext cx="2743200" cy="4351338"/>
          </a:xfrm>
        </p:spPr>
        <p:txBody>
          <a:bodyPr/>
          <a:lstStyle/>
          <a:p>
            <a:pPr marL="0" indent="0">
              <a:buNone/>
            </a:pPr>
            <a:r>
              <a:rPr lang="en-US" dirty="0"/>
              <a:t>Not Tinkering</a:t>
            </a:r>
          </a:p>
          <a:p>
            <a:r>
              <a:rPr lang="en-US" dirty="0"/>
              <a:t>Lots of room for error</a:t>
            </a:r>
          </a:p>
          <a:p>
            <a:r>
              <a:rPr lang="en-US" dirty="0"/>
              <a:t>Hard to find errors</a:t>
            </a:r>
          </a:p>
          <a:p>
            <a:r>
              <a:rPr lang="en-US" dirty="0"/>
              <a:t>Enormous cost of error</a:t>
            </a:r>
          </a:p>
          <a:p>
            <a:endParaRPr lang="en-US" dirty="0"/>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5</a:t>
            </a:fld>
            <a:endParaRPr lang="en-US"/>
          </a:p>
        </p:txBody>
      </p:sp>
      <p:sp>
        <p:nvSpPr>
          <p:cNvPr id="7" name="Content Placeholder 2">
            <a:extLst>
              <a:ext uri="{FF2B5EF4-FFF2-40B4-BE49-F238E27FC236}">
                <a16:creationId xmlns:a16="http://schemas.microsoft.com/office/drawing/2014/main" id="{34A7B839-C961-475E-A3D8-6632AB49EAA4}"/>
              </a:ext>
            </a:extLst>
          </p:cNvPr>
          <p:cNvSpPr txBox="1">
            <a:spLocks/>
          </p:cNvSpPr>
          <p:nvPr/>
        </p:nvSpPr>
        <p:spPr>
          <a:xfrm>
            <a:off x="8610597" y="1690688"/>
            <a:ext cx="274320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Tinkering</a:t>
            </a:r>
          </a:p>
          <a:p>
            <a:r>
              <a:rPr lang="en-US" dirty="0"/>
              <a:t>Reduce costs (server &amp; user)</a:t>
            </a:r>
          </a:p>
          <a:p>
            <a:r>
              <a:rPr lang="en-US" dirty="0"/>
              <a:t>More mathematical security</a:t>
            </a:r>
          </a:p>
          <a:p>
            <a:r>
              <a:rPr lang="en-US" dirty="0"/>
              <a:t>Keeping up with more powerful attackers</a:t>
            </a:r>
          </a:p>
        </p:txBody>
      </p:sp>
      <p:pic>
        <p:nvPicPr>
          <p:cNvPr id="11" name="Picture 10">
            <a:extLst>
              <a:ext uri="{FF2B5EF4-FFF2-40B4-BE49-F238E27FC236}">
                <a16:creationId xmlns:a16="http://schemas.microsoft.com/office/drawing/2014/main" id="{337FEEC6-0516-4144-9B7B-87E9516A2F1E}"/>
              </a:ext>
            </a:extLst>
          </p:cNvPr>
          <p:cNvPicPr>
            <a:picLocks noChangeAspect="1"/>
          </p:cNvPicPr>
          <p:nvPr/>
        </p:nvPicPr>
        <p:blipFill>
          <a:blip r:embed="rId3"/>
          <a:stretch>
            <a:fillRect/>
          </a:stretch>
        </p:blipFill>
        <p:spPr>
          <a:xfrm>
            <a:off x="4641140" y="4177136"/>
            <a:ext cx="2909721" cy="1635919"/>
          </a:xfrm>
          <a:prstGeom prst="rect">
            <a:avLst/>
          </a:prstGeom>
        </p:spPr>
      </p:pic>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AD92777D-815B-440F-98BD-5D42BE0D3D3D}"/>
                  </a:ext>
                </a:extLst>
              </p:cNvPr>
              <p:cNvSpPr/>
              <p:nvPr/>
            </p:nvSpPr>
            <p:spPr>
              <a:xfrm>
                <a:off x="4998203" y="1690688"/>
                <a:ext cx="2195595" cy="1160885"/>
              </a:xfrm>
              <a:prstGeom prst="ellipse">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Mathematical Specification:</a:t>
                </a:r>
              </a:p>
              <a:p>
                <a:pPr algn="ctr"/>
                <a14:m>
                  <m:oMathPara xmlns:m="http://schemas.openxmlformats.org/officeDocument/2006/math">
                    <m:oMathParaPr>
                      <m:jc m:val="centerGroup"/>
                    </m:oMathParaPr>
                    <m:oMath xmlns:m="http://schemas.openxmlformats.org/officeDocument/2006/math">
                      <m:d>
                        <m:dPr>
                          <m:ctrlPr>
                            <a:rPr lang="en-US" i="1"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𝑏</m:t>
                          </m:r>
                        </m:e>
                      </m:d>
                      <m:r>
                        <a:rPr lang="en-US" i="1">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mod</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𝑝</m:t>
                      </m:r>
                    </m:oMath>
                  </m:oMathPara>
                </a14:m>
                <a:endParaRPr lang="en-US" dirty="0">
                  <a:solidFill>
                    <a:schemeClr val="tx1"/>
                  </a:solidFill>
                </a:endParaRPr>
              </a:p>
            </p:txBody>
          </p:sp>
        </mc:Choice>
        <mc:Fallback xmlns="">
          <p:sp>
            <p:nvSpPr>
              <p:cNvPr id="12" name="Oval 11">
                <a:extLst>
                  <a:ext uri="{FF2B5EF4-FFF2-40B4-BE49-F238E27FC236}">
                    <a16:creationId xmlns:a16="http://schemas.microsoft.com/office/drawing/2014/main" id="{AD92777D-815B-440F-98BD-5D42BE0D3D3D}"/>
                  </a:ext>
                </a:extLst>
              </p:cNvPr>
              <p:cNvSpPr>
                <a:spLocks noRot="1" noChangeAspect="1" noMove="1" noResize="1" noEditPoints="1" noAdjustHandles="1" noChangeArrowheads="1" noChangeShapeType="1" noTextEdit="1"/>
              </p:cNvSpPr>
              <p:nvPr/>
            </p:nvSpPr>
            <p:spPr>
              <a:xfrm>
                <a:off x="4998203" y="1690688"/>
                <a:ext cx="2195595" cy="1160885"/>
              </a:xfrm>
              <a:prstGeom prst="ellipse">
                <a:avLst/>
              </a:prstGeom>
              <a:blipFill>
                <a:blip r:embed="rId4"/>
                <a:stretch>
                  <a:fillRect/>
                </a:stretch>
              </a:blipFill>
              <a:ln>
                <a:solidFill>
                  <a:schemeClr val="accent6">
                    <a:lumMod val="7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1861188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Automating Verification: Next Steps</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50</a:t>
            </a:fld>
            <a:endParaRPr lang="en-US"/>
          </a:p>
        </p:txBody>
      </p:sp>
    </p:spTree>
    <p:extLst>
      <p:ext uri="{BB962C8B-B14F-4D97-AF65-F5344CB8AC3E}">
        <p14:creationId xmlns:p14="http://schemas.microsoft.com/office/powerpoint/2010/main" val="6704989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Let’s take a step back</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p:txBody>
          <a:bodyPr/>
          <a:lstStyle/>
          <a:p>
            <a:r>
              <a:rPr lang="en-US" dirty="0"/>
              <a:t>We succeeded, but this was very hard</a:t>
            </a:r>
          </a:p>
          <a:p>
            <a:r>
              <a:rPr lang="en-US" dirty="0"/>
              <a:t>Stats about weeks of work and lines of code changed in rewriter</a:t>
            </a:r>
          </a:p>
          <a:p>
            <a:r>
              <a:rPr lang="en-US" dirty="0"/>
              <a:t>All of this to work around inadequate asymptotic performance of the proof engine</a:t>
            </a:r>
          </a:p>
          <a:p>
            <a:r>
              <a:rPr lang="en-US" dirty="0"/>
              <a:t>This is typical!</a:t>
            </a:r>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51</a:t>
            </a:fld>
            <a:endParaRPr lang="en-US"/>
          </a:p>
        </p:txBody>
      </p:sp>
    </p:spTree>
    <p:extLst>
      <p:ext uri="{BB962C8B-B14F-4D97-AF65-F5344CB8AC3E}">
        <p14:creationId xmlns:p14="http://schemas.microsoft.com/office/powerpoint/2010/main" val="26217864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 did in my PhD</a:t>
            </a:r>
          </a:p>
        </p:txBody>
      </p:sp>
      <p:graphicFrame>
        <p:nvGraphicFramePr>
          <p:cNvPr id="8" name="Content Placeholder 7"/>
          <p:cNvGraphicFramePr>
            <a:graphicFrameLocks noGrp="1"/>
          </p:cNvGraphicFramePr>
          <p:nvPr>
            <p:ph idx="1"/>
            <p:extLst/>
          </p:nvPr>
        </p:nvGraphicFramePr>
        <p:xfrm>
          <a:off x="0" y="1690689"/>
          <a:ext cx="12192000" cy="5167311"/>
        </p:xfrm>
        <a:graphic>
          <a:graphicData uri="http://schemas.openxmlformats.org/drawingml/2006/chart">
            <c:chart xmlns:c="http://schemas.openxmlformats.org/drawingml/2006/chart" xmlns:r="http://schemas.openxmlformats.org/officeDocument/2006/relationships" r:id="rId3"/>
          </a:graphicData>
        </a:graphic>
      </p:graphicFrame>
      <p:sp>
        <p:nvSpPr>
          <p:cNvPr id="4" name="Slide Number Placeholder 3"/>
          <p:cNvSpPr>
            <a:spLocks noGrp="1"/>
          </p:cNvSpPr>
          <p:nvPr>
            <p:ph type="sldNum" sz="quarter" idx="12"/>
          </p:nvPr>
        </p:nvSpPr>
        <p:spPr/>
        <p:txBody>
          <a:bodyPr/>
          <a:lstStyle/>
          <a:p>
            <a:fld id="{F5B2C994-E854-40F9-818C-8443B9D58529}" type="slidenum">
              <a:rPr lang="en-US" smtClean="0"/>
              <a:t>52</a:t>
            </a:fld>
            <a:endParaRPr lang="en-US"/>
          </a:p>
        </p:txBody>
      </p:sp>
      <p:sp>
        <p:nvSpPr>
          <p:cNvPr id="5" name="Date Placeholder 3">
            <a:extLst>
              <a:ext uri="{FF2B5EF4-FFF2-40B4-BE49-F238E27FC236}">
                <a16:creationId xmlns:a16="http://schemas.microsoft.com/office/drawing/2014/main" id="{7BDFC97E-3215-4B30-AE13-BD6B792B03A7}"/>
              </a:ext>
            </a:extLst>
          </p:cNvPr>
          <p:cNvSpPr>
            <a:spLocks noGrp="1"/>
          </p:cNvSpPr>
          <p:nvPr>
            <p:ph type="dt" sz="half" idx="10"/>
          </p:nvPr>
        </p:nvSpPr>
        <p:spPr>
          <a:xfrm>
            <a:off x="838200" y="6356350"/>
            <a:ext cx="2743200" cy="365125"/>
          </a:xfrm>
        </p:spPr>
        <p:txBody>
          <a:bodyPr/>
          <a:lstStyle/>
          <a:p>
            <a:r>
              <a:rPr lang="en-US"/>
              <a:t>November 30, 2020</a:t>
            </a:r>
          </a:p>
        </p:txBody>
      </p:sp>
    </p:spTree>
    <p:extLst>
      <p:ext uri="{BB962C8B-B14F-4D97-AF65-F5344CB8AC3E}">
        <p14:creationId xmlns:p14="http://schemas.microsoft.com/office/powerpoint/2010/main" val="30204988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983B5-FF3D-4874-9643-C6D7FD8C8A8E}"/>
              </a:ext>
            </a:extLst>
          </p:cNvPr>
          <p:cNvSpPr>
            <a:spLocks noGrp="1"/>
          </p:cNvSpPr>
          <p:nvPr>
            <p:ph type="title"/>
          </p:nvPr>
        </p:nvSpPr>
        <p:spPr/>
        <p:txBody>
          <a:bodyPr/>
          <a:lstStyle/>
          <a:p>
            <a:r>
              <a:rPr lang="en-US" dirty="0"/>
              <a:t>What we’ve been doing when performance is bad</a:t>
            </a:r>
          </a:p>
        </p:txBody>
      </p:sp>
      <p:sp>
        <p:nvSpPr>
          <p:cNvPr id="3" name="Content Placeholder 2">
            <a:extLst>
              <a:ext uri="{FF2B5EF4-FFF2-40B4-BE49-F238E27FC236}">
                <a16:creationId xmlns:a16="http://schemas.microsoft.com/office/drawing/2014/main" id="{5052B799-F9D4-49EF-A39F-B4BCA420CD32}"/>
              </a:ext>
            </a:extLst>
          </p:cNvPr>
          <p:cNvSpPr>
            <a:spLocks noGrp="1"/>
          </p:cNvSpPr>
          <p:nvPr>
            <p:ph idx="1"/>
          </p:nvPr>
        </p:nvSpPr>
        <p:spPr/>
        <p:txBody>
          <a:bodyPr/>
          <a:lstStyle/>
          <a:p>
            <a:r>
              <a:rPr lang="en-US" dirty="0"/>
              <a:t>We’ve been carving out the proof engine</a:t>
            </a:r>
          </a:p>
          <a:p>
            <a:r>
              <a:rPr lang="en-US" dirty="0"/>
              <a:t>And replacing it with reflection</a:t>
            </a:r>
          </a:p>
          <a:p>
            <a:endParaRPr lang="en-US" dirty="0"/>
          </a:p>
          <a:p>
            <a:endParaRPr lang="en-US" dirty="0"/>
          </a:p>
        </p:txBody>
      </p:sp>
      <p:sp>
        <p:nvSpPr>
          <p:cNvPr id="4" name="Date Placeholder 3">
            <a:extLst>
              <a:ext uri="{FF2B5EF4-FFF2-40B4-BE49-F238E27FC236}">
                <a16:creationId xmlns:a16="http://schemas.microsoft.com/office/drawing/2014/main" id="{7F9FC150-BB7D-4BC5-B81C-63BD7645F826}"/>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F524BDAC-17D1-4381-99E4-EF4DDC0FFE1F}"/>
              </a:ext>
            </a:extLst>
          </p:cNvPr>
          <p:cNvSpPr>
            <a:spLocks noGrp="1"/>
          </p:cNvSpPr>
          <p:nvPr>
            <p:ph type="sldNum" sz="quarter" idx="12"/>
          </p:nvPr>
        </p:nvSpPr>
        <p:spPr/>
        <p:txBody>
          <a:bodyPr/>
          <a:lstStyle/>
          <a:p>
            <a:fld id="{62ACD81C-0ABE-4302-8FB0-4A8AC0E9431D}" type="slidenum">
              <a:rPr lang="en-US" smtClean="0"/>
              <a:t>53</a:t>
            </a:fld>
            <a:endParaRPr lang="en-US"/>
          </a:p>
        </p:txBody>
      </p:sp>
    </p:spTree>
    <p:extLst>
      <p:ext uri="{BB962C8B-B14F-4D97-AF65-F5344CB8AC3E}">
        <p14:creationId xmlns:p14="http://schemas.microsoft.com/office/powerpoint/2010/main" val="4451391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96E8A-A751-4D00-82B8-BB4E0C539272}"/>
              </a:ext>
            </a:extLst>
          </p:cNvPr>
          <p:cNvSpPr>
            <a:spLocks noGrp="1"/>
          </p:cNvSpPr>
          <p:nvPr>
            <p:ph type="title"/>
          </p:nvPr>
        </p:nvSpPr>
        <p:spPr/>
        <p:txBody>
          <a:bodyPr/>
          <a:lstStyle/>
          <a:p>
            <a:r>
              <a:rPr lang="en-US" dirty="0"/>
              <a:t>Reflection will not save us</a:t>
            </a:r>
          </a:p>
        </p:txBody>
      </p:sp>
      <p:sp>
        <p:nvSpPr>
          <p:cNvPr id="3" name="Content Placeholder 2">
            <a:extLst>
              <a:ext uri="{FF2B5EF4-FFF2-40B4-BE49-F238E27FC236}">
                <a16:creationId xmlns:a16="http://schemas.microsoft.com/office/drawing/2014/main" id="{26C1D523-45F3-4C01-A809-05AEC3707EBE}"/>
              </a:ext>
            </a:extLst>
          </p:cNvPr>
          <p:cNvSpPr>
            <a:spLocks noGrp="1"/>
          </p:cNvSpPr>
          <p:nvPr>
            <p:ph idx="1"/>
          </p:nvPr>
        </p:nvSpPr>
        <p:spPr/>
        <p:txBody>
          <a:bodyPr/>
          <a:lstStyle/>
          <a:p>
            <a:r>
              <a:rPr lang="en-US" dirty="0"/>
              <a:t>Using a proof assistant is for inserting human ingenuity</a:t>
            </a:r>
          </a:p>
          <a:p>
            <a:r>
              <a:rPr lang="en-US" dirty="0"/>
              <a:t>Using reflection is essentially giving that up</a:t>
            </a:r>
          </a:p>
          <a:p>
            <a:r>
              <a:rPr lang="en-US" dirty="0"/>
              <a:t>As problems get bigger and harder and we need more ingenuity, it won’t be cost-effective to do it reflectively</a:t>
            </a:r>
          </a:p>
          <a:p>
            <a:r>
              <a:rPr lang="en-US" dirty="0"/>
              <a:t>Already in the partial evaluator I hit the same performance-scaling issues that I was trying to avoid by writing it in the first place (albeit at a smaller and surmountable scale)</a:t>
            </a:r>
          </a:p>
        </p:txBody>
      </p:sp>
      <p:sp>
        <p:nvSpPr>
          <p:cNvPr id="4" name="Date Placeholder 3">
            <a:extLst>
              <a:ext uri="{FF2B5EF4-FFF2-40B4-BE49-F238E27FC236}">
                <a16:creationId xmlns:a16="http://schemas.microsoft.com/office/drawing/2014/main" id="{0020970C-9A45-45CF-B642-DC5E7106207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909248E2-329B-4260-91B1-844CA51C2BEC}"/>
              </a:ext>
            </a:extLst>
          </p:cNvPr>
          <p:cNvSpPr>
            <a:spLocks noGrp="1"/>
          </p:cNvSpPr>
          <p:nvPr>
            <p:ph type="sldNum" sz="quarter" idx="12"/>
          </p:nvPr>
        </p:nvSpPr>
        <p:spPr/>
        <p:txBody>
          <a:bodyPr/>
          <a:lstStyle/>
          <a:p>
            <a:fld id="{62ACD81C-0ABE-4302-8FB0-4A8AC0E9431D}" type="slidenum">
              <a:rPr lang="en-US" smtClean="0"/>
              <a:t>54</a:t>
            </a:fld>
            <a:endParaRPr lang="en-US"/>
          </a:p>
        </p:txBody>
      </p:sp>
    </p:spTree>
    <p:extLst>
      <p:ext uri="{BB962C8B-B14F-4D97-AF65-F5344CB8AC3E}">
        <p14:creationId xmlns:p14="http://schemas.microsoft.com/office/powerpoint/2010/main" val="13950850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84765-586F-4DDF-89D3-1B766D8A08F4}"/>
              </a:ext>
            </a:extLst>
          </p:cNvPr>
          <p:cNvSpPr>
            <a:spLocks noGrp="1"/>
          </p:cNvSpPr>
          <p:nvPr>
            <p:ph type="title"/>
          </p:nvPr>
        </p:nvSpPr>
        <p:spPr/>
        <p:txBody>
          <a:bodyPr/>
          <a:lstStyle/>
          <a:p>
            <a:r>
              <a:rPr lang="en-US" dirty="0"/>
              <a:t>Can we avoid carving out the proof engine?</a:t>
            </a:r>
          </a:p>
        </p:txBody>
      </p:sp>
      <p:sp>
        <p:nvSpPr>
          <p:cNvPr id="3" name="Content Placeholder 2">
            <a:extLst>
              <a:ext uri="{FF2B5EF4-FFF2-40B4-BE49-F238E27FC236}">
                <a16:creationId xmlns:a16="http://schemas.microsoft.com/office/drawing/2014/main" id="{187EDFEF-E592-48ED-80E7-442442A54CFA}"/>
              </a:ext>
            </a:extLst>
          </p:cNvPr>
          <p:cNvSpPr>
            <a:spLocks noGrp="1"/>
          </p:cNvSpPr>
          <p:nvPr>
            <p:ph idx="1"/>
          </p:nvPr>
        </p:nvSpPr>
        <p:spPr/>
        <p:txBody>
          <a:bodyPr>
            <a:normAutofit lnSpcReduction="10000"/>
          </a:bodyPr>
          <a:lstStyle/>
          <a:p>
            <a:r>
              <a:rPr lang="en-US" dirty="0"/>
              <a:t>Where is the performance issue?</a:t>
            </a:r>
          </a:p>
          <a:p>
            <a:r>
              <a:rPr lang="en-US" dirty="0"/>
              <a:t>Turns out that it’s pretty far from the problem we’re solving</a:t>
            </a:r>
          </a:p>
          <a:p>
            <a:pPr lvl="1"/>
            <a:r>
              <a:rPr lang="en-US" dirty="0"/>
              <a:t>(This should be obvious, because if it wasn’t, reflection wouldn’t help.)</a:t>
            </a:r>
          </a:p>
          <a:p>
            <a:pPr lvl="1"/>
            <a:r>
              <a:rPr lang="en-US" dirty="0"/>
              <a:t>Example: </a:t>
            </a:r>
            <a:r>
              <a:rPr lang="en-US" dirty="0" err="1"/>
              <a:t>evar</a:t>
            </a:r>
            <a:r>
              <a:rPr lang="en-US" dirty="0"/>
              <a:t> instance allocation has nothing to do with correctness of a given C algorithm</a:t>
            </a:r>
          </a:p>
          <a:p>
            <a:r>
              <a:rPr lang="en-US" dirty="0"/>
              <a:t>In my experience, it’s not about generating a proof trail and it’s not even really about individual steps being slow</a:t>
            </a:r>
          </a:p>
          <a:p>
            <a:pPr lvl="1"/>
            <a:r>
              <a:rPr lang="en-US" dirty="0"/>
              <a:t>It’s about </a:t>
            </a:r>
            <a:r>
              <a:rPr lang="en-US" dirty="0" err="1"/>
              <a:t>asymptotics</a:t>
            </a:r>
            <a:r>
              <a:rPr lang="en-US" dirty="0"/>
              <a:t> of accessing and updating data being tracked</a:t>
            </a:r>
          </a:p>
          <a:p>
            <a:pPr lvl="1"/>
            <a:r>
              <a:rPr lang="en-US" dirty="0"/>
              <a:t>Sometimes just walking the term repeatedly is too much overhead</a:t>
            </a:r>
          </a:p>
          <a:p>
            <a:r>
              <a:rPr lang="en-US" dirty="0"/>
              <a:t>It's not just accident; there are good reasons that obvious solutions have the wrong </a:t>
            </a:r>
            <a:r>
              <a:rPr lang="en-US" dirty="0" err="1"/>
              <a:t>asymptotics</a:t>
            </a:r>
            <a:endParaRPr lang="en-US" dirty="0"/>
          </a:p>
          <a:p>
            <a:endParaRPr lang="en-US" dirty="0"/>
          </a:p>
          <a:p>
            <a:endParaRPr lang="en-US" dirty="0"/>
          </a:p>
        </p:txBody>
      </p:sp>
      <p:sp>
        <p:nvSpPr>
          <p:cNvPr id="4" name="Date Placeholder 3">
            <a:extLst>
              <a:ext uri="{FF2B5EF4-FFF2-40B4-BE49-F238E27FC236}">
                <a16:creationId xmlns:a16="http://schemas.microsoft.com/office/drawing/2014/main" id="{B2534D6D-84D8-4654-902D-92C8D13903B7}"/>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85D72F2-6BC1-498A-9E43-6DD241B7DAA8}"/>
              </a:ext>
            </a:extLst>
          </p:cNvPr>
          <p:cNvSpPr>
            <a:spLocks noGrp="1"/>
          </p:cNvSpPr>
          <p:nvPr>
            <p:ph type="sldNum" sz="quarter" idx="12"/>
          </p:nvPr>
        </p:nvSpPr>
        <p:spPr/>
        <p:txBody>
          <a:bodyPr/>
          <a:lstStyle/>
          <a:p>
            <a:fld id="{62ACD81C-0ABE-4302-8FB0-4A8AC0E9431D}" type="slidenum">
              <a:rPr lang="en-US" smtClean="0"/>
              <a:t>55</a:t>
            </a:fld>
            <a:endParaRPr lang="en-US"/>
          </a:p>
        </p:txBody>
      </p:sp>
    </p:spTree>
    <p:extLst>
      <p:ext uri="{BB962C8B-B14F-4D97-AF65-F5344CB8AC3E}">
        <p14:creationId xmlns:p14="http://schemas.microsoft.com/office/powerpoint/2010/main" val="19502985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B2DDC-5519-43BC-9954-6307E82086E3}"/>
              </a:ext>
            </a:extLst>
          </p:cNvPr>
          <p:cNvSpPr>
            <a:spLocks noGrp="1"/>
          </p:cNvSpPr>
          <p:nvPr>
            <p:ph type="title"/>
          </p:nvPr>
        </p:nvSpPr>
        <p:spPr/>
        <p:txBody>
          <a:bodyPr/>
          <a:lstStyle/>
          <a:p>
            <a:r>
              <a:rPr lang="en-US" dirty="0"/>
              <a:t>Aside: Why did reflection help at all?</a:t>
            </a:r>
          </a:p>
        </p:txBody>
      </p:sp>
      <p:sp>
        <p:nvSpPr>
          <p:cNvPr id="3" name="Content Placeholder 2">
            <a:extLst>
              <a:ext uri="{FF2B5EF4-FFF2-40B4-BE49-F238E27FC236}">
                <a16:creationId xmlns:a16="http://schemas.microsoft.com/office/drawing/2014/main" id="{0BA839F3-64B1-41D1-8B83-B44FB759A5B7}"/>
              </a:ext>
            </a:extLst>
          </p:cNvPr>
          <p:cNvSpPr>
            <a:spLocks noGrp="1"/>
          </p:cNvSpPr>
          <p:nvPr>
            <p:ph idx="1"/>
          </p:nvPr>
        </p:nvSpPr>
        <p:spPr/>
        <p:txBody>
          <a:bodyPr/>
          <a:lstStyle/>
          <a:p>
            <a:r>
              <a:rPr lang="en-US" dirty="0"/>
              <a:t>Reflection helps *because* it’s solving a more limited problem</a:t>
            </a:r>
          </a:p>
          <a:p>
            <a:r>
              <a:rPr lang="en-US" dirty="0"/>
              <a:t>This means reflective proof engine isn’t enough</a:t>
            </a:r>
          </a:p>
          <a:p>
            <a:r>
              <a:rPr lang="en-US" dirty="0"/>
              <a:t>Power and performance: choose one</a:t>
            </a:r>
          </a:p>
          <a:p>
            <a:endParaRPr lang="en-US" dirty="0"/>
          </a:p>
        </p:txBody>
      </p:sp>
      <p:sp>
        <p:nvSpPr>
          <p:cNvPr id="4" name="Date Placeholder 3">
            <a:extLst>
              <a:ext uri="{FF2B5EF4-FFF2-40B4-BE49-F238E27FC236}">
                <a16:creationId xmlns:a16="http://schemas.microsoft.com/office/drawing/2014/main" id="{D1E4CBAE-4F37-4095-8FBF-3BCAD4AE873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47E283B8-189B-42E7-9B92-1E3BCA0FF795}"/>
              </a:ext>
            </a:extLst>
          </p:cNvPr>
          <p:cNvSpPr>
            <a:spLocks noGrp="1"/>
          </p:cNvSpPr>
          <p:nvPr>
            <p:ph type="sldNum" sz="quarter" idx="12"/>
          </p:nvPr>
        </p:nvSpPr>
        <p:spPr/>
        <p:txBody>
          <a:bodyPr/>
          <a:lstStyle/>
          <a:p>
            <a:fld id="{62ACD81C-0ABE-4302-8FB0-4A8AC0E9431D}" type="slidenum">
              <a:rPr lang="en-US" smtClean="0"/>
              <a:t>56</a:t>
            </a:fld>
            <a:endParaRPr lang="en-US"/>
          </a:p>
        </p:txBody>
      </p:sp>
    </p:spTree>
    <p:extLst>
      <p:ext uri="{BB962C8B-B14F-4D97-AF65-F5344CB8AC3E}">
        <p14:creationId xmlns:p14="http://schemas.microsoft.com/office/powerpoint/2010/main" val="38643194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Automating Verification: Next Steps</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p:txBody>
          <a:bodyPr/>
          <a:lstStyle/>
          <a:p>
            <a:r>
              <a:rPr lang="en-US" dirty="0"/>
              <a:t>As a field, we need to study proof engines with an eye towards asymptotic performance</a:t>
            </a:r>
          </a:p>
          <a:p>
            <a:r>
              <a:rPr lang="en-US" dirty="0"/>
              <a:t>“Don’t make stupid choices” isn’t enough to get good asymptotic performance</a:t>
            </a:r>
          </a:p>
          <a:p>
            <a:pPr lvl="1"/>
            <a:r>
              <a:rPr lang="en-US" dirty="0"/>
              <a:t>Try to write a version of </a:t>
            </a:r>
            <a:r>
              <a:rPr lang="en-US" dirty="0" err="1"/>
              <a:t>rewrite_strat</a:t>
            </a:r>
            <a:r>
              <a:rPr lang="en-US" dirty="0"/>
              <a:t> inside the tactic engine in a way where every step can be considered as progress towards proving something, in a way that is linear in # of binders + # of rewrite locations + size of term</a:t>
            </a:r>
          </a:p>
          <a:p>
            <a:pPr lvl="1"/>
            <a:r>
              <a:rPr lang="en-US" dirty="0"/>
              <a:t>Highly non-trivial!</a:t>
            </a:r>
          </a:p>
          <a:p>
            <a:endParaRPr lang="en-US" dirty="0"/>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57</a:t>
            </a:fld>
            <a:endParaRPr lang="en-US"/>
          </a:p>
        </p:txBody>
      </p:sp>
    </p:spTree>
    <p:extLst>
      <p:ext uri="{BB962C8B-B14F-4D97-AF65-F5344CB8AC3E}">
        <p14:creationId xmlns:p14="http://schemas.microsoft.com/office/powerpoint/2010/main" val="30129745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Proof Engines: Next Questions</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p:txBody>
          <a:bodyPr>
            <a:normAutofit fontScale="92500" lnSpcReduction="10000"/>
          </a:bodyPr>
          <a:lstStyle/>
          <a:p>
            <a:r>
              <a:rPr lang="en-US" dirty="0"/>
              <a:t>Adequate set of primitives?</a:t>
            </a:r>
          </a:p>
          <a:p>
            <a:r>
              <a:rPr lang="en-US" dirty="0"/>
              <a:t>Adequate </a:t>
            </a:r>
            <a:r>
              <a:rPr lang="en-US" dirty="0" err="1"/>
              <a:t>asymptotics</a:t>
            </a:r>
            <a:r>
              <a:rPr lang="en-US" dirty="0"/>
              <a:t>?</a:t>
            </a:r>
          </a:p>
          <a:p>
            <a:r>
              <a:rPr lang="en-US" dirty="0"/>
              <a:t>How do we evaluate adequate?</a:t>
            </a:r>
          </a:p>
          <a:p>
            <a:r>
              <a:rPr lang="en-US" dirty="0"/>
              <a:t>Is it possible to achieve adequate performance simultaneously on all the primitives?</a:t>
            </a:r>
          </a:p>
          <a:p>
            <a:pPr lvl="1"/>
            <a:r>
              <a:rPr lang="en-US" dirty="0"/>
              <a:t>With backtracking?</a:t>
            </a:r>
          </a:p>
          <a:p>
            <a:r>
              <a:rPr lang="en-US" dirty="0"/>
              <a:t>What are the requirements on something to be a “proof engine”?</a:t>
            </a:r>
          </a:p>
          <a:p>
            <a:pPr lvl="1"/>
            <a:r>
              <a:rPr lang="en-US" dirty="0"/>
              <a:t>My current take is “every step makes partial progress towards proving something” and “error messages about proof validity are local”</a:t>
            </a:r>
          </a:p>
          <a:p>
            <a:r>
              <a:rPr lang="en-US" dirty="0"/>
              <a:t>Where does the overhead actually come from?</a:t>
            </a:r>
          </a:p>
          <a:p>
            <a:r>
              <a:rPr lang="en-US" dirty="0"/>
              <a:t>What things are people not currently doing due to performance overhead?</a:t>
            </a:r>
          </a:p>
          <a:p>
            <a:endParaRPr lang="en-US" dirty="0"/>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58</a:t>
            </a:fld>
            <a:endParaRPr lang="en-US"/>
          </a:p>
        </p:txBody>
      </p:sp>
    </p:spTree>
    <p:extLst>
      <p:ext uri="{BB962C8B-B14F-4D97-AF65-F5344CB8AC3E}">
        <p14:creationId xmlns:p14="http://schemas.microsoft.com/office/powerpoint/2010/main" val="14055312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B9C5B-0F20-4999-BFD3-7F0AB012943A}"/>
              </a:ext>
            </a:extLst>
          </p:cNvPr>
          <p:cNvSpPr>
            <a:spLocks noGrp="1"/>
          </p:cNvSpPr>
          <p:nvPr>
            <p:ph type="title"/>
          </p:nvPr>
        </p:nvSpPr>
        <p:spPr/>
        <p:txBody>
          <a:bodyPr/>
          <a:lstStyle/>
          <a:p>
            <a:r>
              <a:rPr lang="en-US" dirty="0"/>
              <a:t>Proof Engines: Future-Oriented Takeaways</a:t>
            </a:r>
          </a:p>
        </p:txBody>
      </p:sp>
      <p:sp>
        <p:nvSpPr>
          <p:cNvPr id="3" name="Content Placeholder 2">
            <a:extLst>
              <a:ext uri="{FF2B5EF4-FFF2-40B4-BE49-F238E27FC236}">
                <a16:creationId xmlns:a16="http://schemas.microsoft.com/office/drawing/2014/main" id="{F9E02DD9-C74B-4DAF-8CAE-4EB72DA76A0D}"/>
              </a:ext>
            </a:extLst>
          </p:cNvPr>
          <p:cNvSpPr>
            <a:spLocks noGrp="1"/>
          </p:cNvSpPr>
          <p:nvPr>
            <p:ph idx="1"/>
          </p:nvPr>
        </p:nvSpPr>
        <p:spPr/>
        <p:txBody>
          <a:bodyPr/>
          <a:lstStyle/>
          <a:p>
            <a:r>
              <a:rPr lang="en-US" dirty="0"/>
              <a:t>I think solving this problem---getting the basics right, asymptotically---will drastically accelerate the scale of what we as a field can handle, and bring verification closer to it's promise and potential.</a:t>
            </a:r>
          </a:p>
          <a:p>
            <a:endParaRPr lang="en-US" dirty="0"/>
          </a:p>
        </p:txBody>
      </p:sp>
      <p:sp>
        <p:nvSpPr>
          <p:cNvPr id="4" name="Date Placeholder 3">
            <a:extLst>
              <a:ext uri="{FF2B5EF4-FFF2-40B4-BE49-F238E27FC236}">
                <a16:creationId xmlns:a16="http://schemas.microsoft.com/office/drawing/2014/main" id="{C5FB128A-A820-4E8C-A525-E55C5D5CE919}"/>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98BBC142-E373-432E-AD95-684705A522C7}"/>
              </a:ext>
            </a:extLst>
          </p:cNvPr>
          <p:cNvSpPr>
            <a:spLocks noGrp="1"/>
          </p:cNvSpPr>
          <p:nvPr>
            <p:ph type="sldNum" sz="quarter" idx="12"/>
          </p:nvPr>
        </p:nvSpPr>
        <p:spPr/>
        <p:txBody>
          <a:bodyPr/>
          <a:lstStyle/>
          <a:p>
            <a:fld id="{62ACD81C-0ABE-4302-8FB0-4A8AC0E9431D}" type="slidenum">
              <a:rPr lang="en-US" smtClean="0"/>
              <a:t>59</a:t>
            </a:fld>
            <a:endParaRPr lang="en-US"/>
          </a:p>
        </p:txBody>
      </p:sp>
    </p:spTree>
    <p:extLst>
      <p:ext uri="{BB962C8B-B14F-4D97-AF65-F5344CB8AC3E}">
        <p14:creationId xmlns:p14="http://schemas.microsoft.com/office/powerpoint/2010/main" val="1984200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68AF33BD-52F7-4334-AA0C-8410157CE7D0}"/>
              </a:ext>
            </a:extLst>
          </p:cNvPr>
          <p:cNvSpPr>
            <a:spLocks noGrp="1"/>
          </p:cNvSpPr>
          <p:nvPr>
            <p:ph idx="1"/>
          </p:nvPr>
        </p:nvSpPr>
        <p:spPr/>
        <p:txBody>
          <a:bodyPr/>
          <a:lstStyle/>
          <a:p>
            <a:endParaRPr lang="en-US"/>
          </a:p>
        </p:txBody>
      </p:sp>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The Promise of Verification</a:t>
            </a:r>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6</a:t>
            </a:fld>
            <a:endParaRPr lang="en-US"/>
          </a:p>
        </p:txBody>
      </p:sp>
      <p:pic>
        <p:nvPicPr>
          <p:cNvPr id="11" name="Picture 10">
            <a:extLst>
              <a:ext uri="{FF2B5EF4-FFF2-40B4-BE49-F238E27FC236}">
                <a16:creationId xmlns:a16="http://schemas.microsoft.com/office/drawing/2014/main" id="{337FEEC6-0516-4144-9B7B-87E9516A2F1E}"/>
              </a:ext>
            </a:extLst>
          </p:cNvPr>
          <p:cNvPicPr>
            <a:picLocks noChangeAspect="1"/>
          </p:cNvPicPr>
          <p:nvPr/>
        </p:nvPicPr>
        <p:blipFill>
          <a:blip r:embed="rId3"/>
          <a:stretch>
            <a:fillRect/>
          </a:stretch>
        </p:blipFill>
        <p:spPr>
          <a:xfrm>
            <a:off x="4641140" y="4177136"/>
            <a:ext cx="2909721" cy="1635919"/>
          </a:xfrm>
          <a:prstGeom prst="rect">
            <a:avLst/>
          </a:prstGeom>
        </p:spPr>
      </p:pic>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AD92777D-815B-440F-98BD-5D42BE0D3D3D}"/>
                  </a:ext>
                </a:extLst>
              </p:cNvPr>
              <p:cNvSpPr/>
              <p:nvPr/>
            </p:nvSpPr>
            <p:spPr>
              <a:xfrm>
                <a:off x="4998203" y="1690688"/>
                <a:ext cx="2195595" cy="1160885"/>
              </a:xfrm>
              <a:prstGeom prst="ellipse">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Mathematical Specification:</a:t>
                </a:r>
              </a:p>
              <a:p>
                <a:pPr algn="ctr"/>
                <a14:m>
                  <m:oMathPara xmlns:m="http://schemas.openxmlformats.org/officeDocument/2006/math">
                    <m:oMathParaPr>
                      <m:jc m:val="centerGroup"/>
                    </m:oMathParaPr>
                    <m:oMath xmlns:m="http://schemas.openxmlformats.org/officeDocument/2006/math">
                      <m:d>
                        <m:dPr>
                          <m:ctrlPr>
                            <a:rPr lang="en-US" i="1"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𝑏</m:t>
                          </m:r>
                        </m:e>
                      </m:d>
                      <m:r>
                        <a:rPr lang="en-US" i="1">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mod</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𝑝</m:t>
                      </m:r>
                    </m:oMath>
                  </m:oMathPara>
                </a14:m>
                <a:endParaRPr lang="en-US" dirty="0">
                  <a:solidFill>
                    <a:schemeClr val="tx1"/>
                  </a:solidFill>
                </a:endParaRPr>
              </a:p>
            </p:txBody>
          </p:sp>
        </mc:Choice>
        <mc:Fallback xmlns="">
          <p:sp>
            <p:nvSpPr>
              <p:cNvPr id="12" name="Oval 11">
                <a:extLst>
                  <a:ext uri="{FF2B5EF4-FFF2-40B4-BE49-F238E27FC236}">
                    <a16:creationId xmlns:a16="http://schemas.microsoft.com/office/drawing/2014/main" id="{AD92777D-815B-440F-98BD-5D42BE0D3D3D}"/>
                  </a:ext>
                </a:extLst>
              </p:cNvPr>
              <p:cNvSpPr>
                <a:spLocks noRot="1" noChangeAspect="1" noMove="1" noResize="1" noEditPoints="1" noAdjustHandles="1" noChangeArrowheads="1" noChangeShapeType="1" noTextEdit="1"/>
              </p:cNvSpPr>
              <p:nvPr/>
            </p:nvSpPr>
            <p:spPr>
              <a:xfrm>
                <a:off x="4998203" y="1690688"/>
                <a:ext cx="2195595" cy="1160885"/>
              </a:xfrm>
              <a:prstGeom prst="ellipse">
                <a:avLst/>
              </a:prstGeom>
              <a:blipFill>
                <a:blip r:embed="rId4"/>
                <a:stretch>
                  <a:fillRect/>
                </a:stretch>
              </a:blipFill>
              <a:ln>
                <a:solidFill>
                  <a:schemeClr val="accent6">
                    <a:lumMod val="75000"/>
                  </a:schemeClr>
                </a:solidFill>
              </a:ln>
            </p:spPr>
            <p:txBody>
              <a:bodyPr/>
              <a:lstStyle/>
              <a:p>
                <a:r>
                  <a:rPr lang="en-US">
                    <a:noFill/>
                  </a:rPr>
                  <a:t> </a:t>
                </a:r>
              </a:p>
            </p:txBody>
          </p:sp>
        </mc:Fallback>
      </mc:AlternateContent>
      <p:sp>
        <p:nvSpPr>
          <p:cNvPr id="9" name="Arrow: Curved Right 8">
            <a:extLst>
              <a:ext uri="{FF2B5EF4-FFF2-40B4-BE49-F238E27FC236}">
                <a16:creationId xmlns:a16="http://schemas.microsoft.com/office/drawing/2014/main" id="{96C118A6-C370-4083-8D1C-EE405B90DD54}"/>
              </a:ext>
            </a:extLst>
          </p:cNvPr>
          <p:cNvSpPr/>
          <p:nvPr/>
        </p:nvSpPr>
        <p:spPr>
          <a:xfrm flipV="1">
            <a:off x="2550762" y="2271130"/>
            <a:ext cx="1580827" cy="2859438"/>
          </a:xfrm>
          <a:prstGeom prst="curvedRightArrow">
            <a:avLst>
              <a:gd name="adj1" fmla="val 26993"/>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ibbon: Curved and Tilted Up 9">
            <a:extLst>
              <a:ext uri="{FF2B5EF4-FFF2-40B4-BE49-F238E27FC236}">
                <a16:creationId xmlns:a16="http://schemas.microsoft.com/office/drawing/2014/main" id="{60653D53-B4BD-49FB-924B-C06993E94B52}"/>
              </a:ext>
            </a:extLst>
          </p:cNvPr>
          <p:cNvSpPr/>
          <p:nvPr/>
        </p:nvSpPr>
        <p:spPr>
          <a:xfrm>
            <a:off x="1206458" y="3204903"/>
            <a:ext cx="3066425" cy="1212114"/>
          </a:xfrm>
          <a:prstGeom prst="ellipseRibbon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Proof of</a:t>
            </a:r>
          </a:p>
          <a:p>
            <a:pPr algn="ctr"/>
            <a:r>
              <a:rPr lang="en-US" dirty="0"/>
              <a:t>code matches spec</a:t>
            </a:r>
          </a:p>
        </p:txBody>
      </p:sp>
    </p:spTree>
    <p:extLst>
      <p:ext uri="{BB962C8B-B14F-4D97-AF65-F5344CB8AC3E}">
        <p14:creationId xmlns:p14="http://schemas.microsoft.com/office/powerpoint/2010/main" val="16710071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fontScale="92500" lnSpcReduction="10000"/>
          </a:bodyPr>
          <a:lstStyle/>
          <a:p>
            <a:pPr>
              <a:lnSpc>
                <a:spcPct val="170000"/>
              </a:lnSpc>
            </a:pPr>
            <a:r>
              <a:rPr lang="en-US" dirty="0"/>
              <a:t>Opportunity: Automate verification to enable innovation</a:t>
            </a:r>
          </a:p>
          <a:p>
            <a:pPr>
              <a:lnSpc>
                <a:spcPct val="170000"/>
              </a:lnSpc>
            </a:pPr>
            <a:r>
              <a:rPr lang="en-US" dirty="0"/>
              <a:t>Big Problem: Asymptotic performance</a:t>
            </a:r>
          </a:p>
          <a:p>
            <a:pPr>
              <a:lnSpc>
                <a:spcPct val="170000"/>
              </a:lnSpc>
            </a:pPr>
            <a:r>
              <a:rPr lang="en-US" dirty="0"/>
              <a:t>State-of-the-Art Methodologies</a:t>
            </a:r>
          </a:p>
          <a:p>
            <a:pPr lvl="1">
              <a:lnSpc>
                <a:spcPct val="170000"/>
              </a:lnSpc>
            </a:pPr>
            <a:r>
              <a:rPr lang="en-US" dirty="0"/>
              <a:t>Abstraction &amp; Reflection</a:t>
            </a:r>
          </a:p>
          <a:p>
            <a:pPr lvl="1">
              <a:lnSpc>
                <a:spcPct val="170000"/>
              </a:lnSpc>
            </a:pPr>
            <a:r>
              <a:rPr lang="en-US" dirty="0"/>
              <a:t>Reflective Partial Evaluation</a:t>
            </a:r>
          </a:p>
          <a:p>
            <a:pPr>
              <a:lnSpc>
                <a:spcPct val="170000"/>
              </a:lnSpc>
            </a:pPr>
            <a:r>
              <a:rPr lang="en-US" dirty="0"/>
              <a:t>Important Next Steps</a:t>
            </a:r>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60</a:t>
            </a:fld>
            <a:endParaRPr lang="en-US"/>
          </a:p>
        </p:txBody>
      </p:sp>
    </p:spTree>
    <p:extLst>
      <p:ext uri="{BB962C8B-B14F-4D97-AF65-F5344CB8AC3E}">
        <p14:creationId xmlns:p14="http://schemas.microsoft.com/office/powerpoint/2010/main" val="31466922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F41DA-50ED-4800-8876-5EA52B8388E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4417B14-7502-4E00-8A83-C448505639B7}"/>
              </a:ext>
            </a:extLst>
          </p:cNvPr>
          <p:cNvSpPr>
            <a:spLocks noGrp="1"/>
          </p:cNvSpPr>
          <p:nvPr>
            <p:ph idx="1"/>
          </p:nvPr>
        </p:nvSpPr>
        <p:spPr/>
        <p:txBody>
          <a:bodyPr>
            <a:normAutofit/>
          </a:bodyPr>
          <a:lstStyle/>
          <a:p>
            <a:pPr marL="0" indent="0" algn="ctr">
              <a:buNone/>
            </a:pPr>
            <a:r>
              <a:rPr lang="en-US" sz="6000" dirty="0"/>
              <a:t>Thank you for your time and attention!</a:t>
            </a:r>
          </a:p>
          <a:p>
            <a:pPr marL="0" indent="0" algn="ctr">
              <a:buNone/>
            </a:pPr>
            <a:endParaRPr lang="en-US" sz="6000" dirty="0"/>
          </a:p>
          <a:p>
            <a:pPr marL="0" indent="0" algn="ctr">
              <a:buNone/>
            </a:pPr>
            <a:r>
              <a:rPr lang="en-US" sz="6000" dirty="0"/>
              <a:t>Questions?</a:t>
            </a:r>
          </a:p>
        </p:txBody>
      </p:sp>
      <p:sp>
        <p:nvSpPr>
          <p:cNvPr id="4" name="Date Placeholder 3">
            <a:extLst>
              <a:ext uri="{FF2B5EF4-FFF2-40B4-BE49-F238E27FC236}">
                <a16:creationId xmlns:a16="http://schemas.microsoft.com/office/drawing/2014/main" id="{467CFF51-B8BB-4C04-B687-607776FB897A}"/>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BCEB2C7-9572-4143-852F-32F761508D93}"/>
              </a:ext>
            </a:extLst>
          </p:cNvPr>
          <p:cNvSpPr>
            <a:spLocks noGrp="1"/>
          </p:cNvSpPr>
          <p:nvPr>
            <p:ph type="sldNum" sz="quarter" idx="12"/>
          </p:nvPr>
        </p:nvSpPr>
        <p:spPr/>
        <p:txBody>
          <a:bodyPr/>
          <a:lstStyle/>
          <a:p>
            <a:fld id="{62ACD81C-0ABE-4302-8FB0-4A8AC0E9431D}" type="slidenum">
              <a:rPr lang="en-US" smtClean="0"/>
              <a:t>61</a:t>
            </a:fld>
            <a:endParaRPr lang="en-US"/>
          </a:p>
        </p:txBody>
      </p:sp>
    </p:spTree>
    <p:extLst>
      <p:ext uri="{BB962C8B-B14F-4D97-AF65-F5344CB8AC3E}">
        <p14:creationId xmlns:p14="http://schemas.microsoft.com/office/powerpoint/2010/main" val="8043756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lstStyle/>
          <a:p>
            <a:r>
              <a:rPr lang="en-US" dirty="0"/>
              <a:t>The Problem We’re Solving:</a:t>
            </a:r>
          </a:p>
          <a:p>
            <a:pPr lvl="1"/>
            <a:r>
              <a:rPr lang="en-US" dirty="0"/>
              <a:t>Automate verification to enable innovation</a:t>
            </a:r>
          </a:p>
          <a:p>
            <a:r>
              <a:rPr lang="en-US" dirty="0"/>
              <a:t>In the current world, to automate verification in a scalable way, you need to:</a:t>
            </a:r>
          </a:p>
          <a:p>
            <a:pPr lvl="1"/>
            <a:r>
              <a:rPr lang="en-US" dirty="0"/>
              <a:t>Use abstraction to carve the problem into manageable pieces</a:t>
            </a:r>
          </a:p>
          <a:p>
            <a:pPr lvl="1"/>
            <a:r>
              <a:rPr lang="en-US" dirty="0"/>
              <a:t>Use reflection to handle the remaining parts that are too big</a:t>
            </a:r>
          </a:p>
          <a:p>
            <a:r>
              <a:rPr lang="en-US" dirty="0"/>
              <a:t>Asymptotic performance (of interactive dependently typed tactic driven proof assistants) is the next problem to solve</a:t>
            </a:r>
          </a:p>
          <a:p>
            <a:pPr lvl="1"/>
            <a:r>
              <a:rPr lang="en-US" dirty="0"/>
              <a:t>“We need to get the basics right”</a:t>
            </a:r>
          </a:p>
          <a:p>
            <a:pPr lvl="1"/>
            <a:r>
              <a:rPr lang="en-US" dirty="0"/>
              <a:t>“The problem is asymptotic complexity”</a:t>
            </a:r>
          </a:p>
          <a:p>
            <a:endParaRPr lang="en-US" dirty="0"/>
          </a:p>
          <a:p>
            <a:endParaRPr lang="en-US" dirty="0"/>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62</a:t>
            </a:fld>
            <a:endParaRPr lang="en-US"/>
          </a:p>
        </p:txBody>
      </p:sp>
    </p:spTree>
    <p:extLst>
      <p:ext uri="{BB962C8B-B14F-4D97-AF65-F5344CB8AC3E}">
        <p14:creationId xmlns:p14="http://schemas.microsoft.com/office/powerpoint/2010/main" val="2722660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Methodology</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63</a:t>
            </a:fld>
            <a:endParaRPr lang="en-US"/>
          </a:p>
        </p:txBody>
      </p:sp>
      <p:sp>
        <p:nvSpPr>
          <p:cNvPr id="8" name="Rectangle: Rounded Corners 7">
            <a:extLst>
              <a:ext uri="{FF2B5EF4-FFF2-40B4-BE49-F238E27FC236}">
                <a16:creationId xmlns:a16="http://schemas.microsoft.com/office/drawing/2014/main" id="{C072FBE2-ED20-484E-82C3-CA2FFA0A692B}"/>
              </a:ext>
            </a:extLst>
          </p:cNvPr>
          <p:cNvSpPr/>
          <p:nvPr/>
        </p:nvSpPr>
        <p:spPr>
          <a:xfrm>
            <a:off x="838200" y="2845165"/>
            <a:ext cx="431744" cy="4343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38200" y="3313239"/>
            <a:ext cx="488553" cy="491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1536943" y="2868090"/>
            <a:ext cx="363574" cy="365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1457412" y="3293396"/>
            <a:ext cx="561267" cy="5646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2100483" y="2747026"/>
            <a:ext cx="788501" cy="7932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3024091" y="3414181"/>
            <a:ext cx="411293" cy="4137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2153786" y="3563914"/>
            <a:ext cx="524910" cy="528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3045776" y="2838307"/>
            <a:ext cx="404476" cy="4069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3487746" y="3015869"/>
            <a:ext cx="3456225" cy="34770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3435384" y="1425686"/>
            <a:ext cx="1536100" cy="15453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spTree>
    <p:extLst>
      <p:ext uri="{BB962C8B-B14F-4D97-AF65-F5344CB8AC3E}">
        <p14:creationId xmlns:p14="http://schemas.microsoft.com/office/powerpoint/2010/main" val="237697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a:bodyPr>
          <a:lstStyle/>
          <a:p>
            <a:r>
              <a:rPr lang="en-US" dirty="0"/>
              <a:t>Opportunity: Automate verification to enable innovation</a:t>
            </a:r>
          </a:p>
          <a:p>
            <a:r>
              <a:rPr lang="en-US" dirty="0"/>
              <a:t>Big Problem: Asymptotic performance</a:t>
            </a:r>
          </a:p>
          <a:p>
            <a:r>
              <a:rPr lang="en-US" dirty="0"/>
              <a:t>State-of-the-Art Methodology:</a:t>
            </a:r>
          </a:p>
          <a:p>
            <a:pPr lvl="1"/>
            <a:r>
              <a:rPr lang="en-US" dirty="0"/>
              <a:t>Abstraction: to carve the problem into manageable pieces</a:t>
            </a:r>
          </a:p>
          <a:p>
            <a:pPr lvl="1"/>
            <a:r>
              <a:rPr lang="en-US" dirty="0"/>
              <a:t>Reflection: to handle the remaining parts that are too big</a:t>
            </a:r>
          </a:p>
          <a:p>
            <a:r>
              <a:rPr lang="en-US" dirty="0"/>
              <a:t>Reflective verified partial evaluation solves a piece that is too big for interactive proving</a:t>
            </a:r>
          </a:p>
          <a:p>
            <a:r>
              <a:rPr lang="en-US" dirty="0"/>
              <a:t>Important Next Steps</a:t>
            </a:r>
          </a:p>
          <a:p>
            <a:pPr lvl="1"/>
            <a:r>
              <a:rPr lang="en-US" dirty="0"/>
              <a:t>“We need to get the basics right”</a:t>
            </a:r>
          </a:p>
          <a:p>
            <a:endParaRPr lang="en-US" dirty="0"/>
          </a:p>
          <a:p>
            <a:endParaRPr lang="en-US" dirty="0"/>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64</a:t>
            </a:fld>
            <a:endParaRPr lang="en-US"/>
          </a:p>
        </p:txBody>
      </p:sp>
    </p:spTree>
    <p:extLst>
      <p:ext uri="{BB962C8B-B14F-4D97-AF65-F5344CB8AC3E}">
        <p14:creationId xmlns:p14="http://schemas.microsoft.com/office/powerpoint/2010/main" val="16725531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p:txBody>
          <a:bodyPr>
            <a:normAutofit fontScale="77500" lnSpcReduction="20000"/>
          </a:bodyPr>
          <a:lstStyle/>
          <a:p>
            <a:pPr marL="514350" indent="-514350">
              <a:buFont typeface="+mj-lt"/>
              <a:buAutoNum type="arabicPeriod"/>
            </a:pPr>
            <a:r>
              <a:rPr lang="en-US" dirty="0"/>
              <a:t>When reflection gets big, same problem shows up recursively</a:t>
            </a:r>
          </a:p>
          <a:p>
            <a:pPr marL="514350" indent="-514350">
              <a:buFont typeface="+mj-lt"/>
              <a:buAutoNum type="arabicPeriod"/>
            </a:pPr>
            <a:r>
              <a:rPr lang="en-US" dirty="0"/>
              <a:t>We keep carving out the proof engine and using reflection: maybe we shouldn’t need to do this?</a:t>
            </a:r>
          </a:p>
          <a:p>
            <a:pPr marL="514350" indent="-514350">
              <a:buFont typeface="+mj-lt"/>
              <a:buAutoNum type="arabicPeriod"/>
            </a:pPr>
            <a:r>
              <a:rPr lang="en-US" dirty="0"/>
              <a:t>Performance issue is not about generating a proof trail and it’s not even really about individual steps being slow</a:t>
            </a:r>
          </a:p>
          <a:p>
            <a:pPr marL="914400" lvl="1" indent="-457200">
              <a:buFont typeface="+mj-lt"/>
              <a:buAutoNum type="arabicPeriod"/>
            </a:pPr>
            <a:r>
              <a:rPr lang="en-US" dirty="0"/>
              <a:t>It’s about </a:t>
            </a:r>
            <a:r>
              <a:rPr lang="en-US" dirty="0" err="1"/>
              <a:t>asymptotics</a:t>
            </a:r>
            <a:r>
              <a:rPr lang="en-US" dirty="0"/>
              <a:t> of accessing and updating data being tracked</a:t>
            </a:r>
          </a:p>
          <a:p>
            <a:pPr marL="914400" lvl="1" indent="-457200">
              <a:buFont typeface="+mj-lt"/>
              <a:buAutoNum type="arabicPeriod"/>
            </a:pPr>
            <a:r>
              <a:rPr lang="en-US" dirty="0"/>
              <a:t>Sometimes just walking the term repeatedly is too much overhead</a:t>
            </a:r>
          </a:p>
          <a:p>
            <a:pPr marL="514350" indent="-514350">
              <a:buFont typeface="+mj-lt"/>
              <a:buAutoNum type="arabicPeriod"/>
            </a:pPr>
            <a:r>
              <a:rPr lang="en-US" dirty="0"/>
              <a:t>It's not just accident; there are good reasons that obvious solutions have the wrong </a:t>
            </a:r>
            <a:r>
              <a:rPr lang="en-US" dirty="0" err="1"/>
              <a:t>asymptotics</a:t>
            </a:r>
            <a:endParaRPr lang="en-US" dirty="0"/>
          </a:p>
          <a:p>
            <a:pPr marL="514350" indent="-514350">
              <a:buFont typeface="+mj-lt"/>
              <a:buAutoNum type="arabicPeriod"/>
            </a:pPr>
            <a:r>
              <a:rPr lang="en-US" dirty="0"/>
              <a:t>Power and performance: choose one</a:t>
            </a:r>
          </a:p>
          <a:p>
            <a:pPr marL="514350" indent="-514350">
              <a:buFont typeface="+mj-lt"/>
              <a:buAutoNum type="arabicPeriod"/>
            </a:pPr>
            <a:r>
              <a:rPr lang="en-US" dirty="0"/>
              <a:t>Things that Coq profiler reports as a problem is far from the problem being worked on (</a:t>
            </a:r>
            <a:r>
              <a:rPr lang="en-US" dirty="0" err="1"/>
              <a:t>evar</a:t>
            </a:r>
            <a:r>
              <a:rPr lang="en-US" dirty="0"/>
              <a:t> instance allocation has nothing to do with correctness of a given C algorithm)</a:t>
            </a:r>
          </a:p>
          <a:p>
            <a:pPr marL="514350" indent="-514350">
              <a:buFont typeface="+mj-lt"/>
              <a:buAutoNum type="arabicPeriod"/>
            </a:pPr>
            <a:r>
              <a:rPr lang="en-US" dirty="0"/>
              <a:t>Pi chart of how I allocated PhD time</a:t>
            </a:r>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65</a:t>
            </a:fld>
            <a:endParaRPr lang="en-US"/>
          </a:p>
        </p:txBody>
      </p:sp>
    </p:spTree>
    <p:extLst>
      <p:ext uri="{BB962C8B-B14F-4D97-AF65-F5344CB8AC3E}">
        <p14:creationId xmlns:p14="http://schemas.microsoft.com/office/powerpoint/2010/main" val="12847364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Automating Verification: What?</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normAutofit/>
          </a:bodyPr>
          <a:lstStyle/>
          <a:p>
            <a:r>
              <a:rPr lang="en-US" dirty="0"/>
              <a:t>Lot’s of room for error in writing code to achieve a purpose</a:t>
            </a:r>
          </a:p>
          <a:p>
            <a:r>
              <a:rPr lang="en-US" dirty="0"/>
              <a:t>Write purpose in math (“spec”), generate proof that code matches spec, computer check proof</a:t>
            </a:r>
          </a:p>
          <a:p>
            <a:r>
              <a:rPr lang="en-US" dirty="0"/>
              <a:t>Automate generation of proof by writing a script that includes any human ingenuity needed</a:t>
            </a:r>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66</a:t>
            </a:fld>
            <a:endParaRPr lang="en-US"/>
          </a:p>
        </p:txBody>
      </p:sp>
    </p:spTree>
    <p:extLst>
      <p:ext uri="{BB962C8B-B14F-4D97-AF65-F5344CB8AC3E}">
        <p14:creationId xmlns:p14="http://schemas.microsoft.com/office/powerpoint/2010/main" val="29836393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a:xfrm>
            <a:off x="838200" y="365125"/>
            <a:ext cx="11353800" cy="1325563"/>
          </a:xfrm>
        </p:spPr>
        <p:txBody>
          <a:bodyPr/>
          <a:lstStyle/>
          <a:p>
            <a:r>
              <a:rPr lang="en-US" dirty="0"/>
              <a:t>Automating Verification: What is proof engine?</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normAutofit fontScale="92500" lnSpcReduction="10000"/>
          </a:bodyPr>
          <a:lstStyle/>
          <a:p>
            <a:r>
              <a:rPr lang="en-US" dirty="0"/>
              <a:t>Declare a goal to prove</a:t>
            </a:r>
          </a:p>
          <a:p>
            <a:r>
              <a:rPr lang="en-US" dirty="0"/>
              <a:t>Issue instructions to make partial progress on proving</a:t>
            </a:r>
          </a:p>
          <a:p>
            <a:r>
              <a:rPr lang="en-US" dirty="0"/>
              <a:t>Tracks the progress and current state</a:t>
            </a:r>
          </a:p>
          <a:p>
            <a:r>
              <a:rPr lang="en-US" dirty="0"/>
              <a:t>Can issue a trail (proof certificate) to be checked by a small checker (“kernel” or “trusted code base”)</a:t>
            </a:r>
          </a:p>
          <a:p>
            <a:r>
              <a:rPr lang="en-US" dirty="0"/>
              <a:t>TODO: remind people of properties that differentiate interactive proof assistants, justify why these over e.g. SMT</a:t>
            </a:r>
          </a:p>
          <a:p>
            <a:r>
              <a:rPr lang="en-US" dirty="0"/>
              <a:t>TODO: tactic-driven for automation, scaling, innovation (people don’t necessarily have patience to write/read/maintain manual proof scripts)</a:t>
            </a:r>
          </a:p>
          <a:p>
            <a:r>
              <a:rPr lang="en-US" dirty="0"/>
              <a:t>TODO: dependently typed for expressivity and power (can indicate skepticism about dependent types)</a:t>
            </a:r>
          </a:p>
          <a:p>
            <a:endParaRPr lang="en-US" dirty="0"/>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67</a:t>
            </a:fld>
            <a:endParaRPr lang="en-US"/>
          </a:p>
        </p:txBody>
      </p:sp>
    </p:spTree>
    <p:extLst>
      <p:ext uri="{BB962C8B-B14F-4D97-AF65-F5344CB8AC3E}">
        <p14:creationId xmlns:p14="http://schemas.microsoft.com/office/powerpoint/2010/main" val="35491014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Methodology</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pPr marL="0" indent="0">
              <a:buNone/>
            </a:pPr>
            <a:r>
              <a:rPr lang="en-US" dirty="0"/>
              <a:t>TODO: describe abstraction in terms of excessive unfolding, either here or elsewhere</a:t>
            </a:r>
          </a:p>
          <a:p>
            <a:r>
              <a:rPr lang="en-US" dirty="0"/>
              <a:t>The remaining piece is </a:t>
            </a:r>
            <a:r>
              <a:rPr lang="en-US" i="1" dirty="0"/>
              <a:t>partial evaluation</a:t>
            </a:r>
            <a:endParaRPr lang="en-US" dirty="0"/>
          </a:p>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68</a:t>
            </a:fld>
            <a:endParaRPr lang="en-US"/>
          </a:p>
        </p:txBody>
      </p:sp>
    </p:spTree>
    <p:extLst>
      <p:ext uri="{BB962C8B-B14F-4D97-AF65-F5344CB8AC3E}">
        <p14:creationId xmlns:p14="http://schemas.microsoft.com/office/powerpoint/2010/main" val="1842643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The Overhead of Verification</a:t>
            </a:r>
          </a:p>
        </p:txBody>
      </p:sp>
      <p:sp>
        <p:nvSpPr>
          <p:cNvPr id="3" name="Content Placeholder 2">
            <a:extLst>
              <a:ext uri="{FF2B5EF4-FFF2-40B4-BE49-F238E27FC236}">
                <a16:creationId xmlns:a16="http://schemas.microsoft.com/office/drawing/2014/main" id="{7C7680CE-ED6F-43B0-8C03-0E0D1470C669}"/>
              </a:ext>
            </a:extLst>
          </p:cNvPr>
          <p:cNvSpPr>
            <a:spLocks noGrp="1"/>
          </p:cNvSpPr>
          <p:nvPr>
            <p:ph idx="1"/>
          </p:nvPr>
        </p:nvSpPr>
        <p:spPr/>
        <p:txBody>
          <a:bodyPr/>
          <a:lstStyle/>
          <a:p>
            <a:r>
              <a:rPr lang="en-US" dirty="0"/>
              <a:t>10×—100× overhead</a:t>
            </a:r>
          </a:p>
          <a:p>
            <a:pPr lvl="1"/>
            <a:r>
              <a:rPr lang="en-US" dirty="0"/>
              <a:t>Plots of overhead here (incl fiat crypto)</a:t>
            </a:r>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7</a:t>
            </a:fld>
            <a:endParaRPr lang="en-US"/>
          </a:p>
        </p:txBody>
      </p:sp>
    </p:spTree>
    <p:extLst>
      <p:ext uri="{BB962C8B-B14F-4D97-AF65-F5344CB8AC3E}">
        <p14:creationId xmlns:p14="http://schemas.microsoft.com/office/powerpoint/2010/main" val="949275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The Promise of Automating Verification</a:t>
            </a:r>
          </a:p>
        </p:txBody>
      </p:sp>
      <p:sp>
        <p:nvSpPr>
          <p:cNvPr id="3" name="Content Placeholder 2">
            <a:extLst>
              <a:ext uri="{FF2B5EF4-FFF2-40B4-BE49-F238E27FC236}">
                <a16:creationId xmlns:a16="http://schemas.microsoft.com/office/drawing/2014/main" id="{7C7680CE-ED6F-43B0-8C03-0E0D1470C669}"/>
              </a:ext>
            </a:extLst>
          </p:cNvPr>
          <p:cNvSpPr>
            <a:spLocks noGrp="1"/>
          </p:cNvSpPr>
          <p:nvPr>
            <p:ph idx="1"/>
          </p:nvPr>
        </p:nvSpPr>
        <p:spPr/>
        <p:txBody>
          <a:bodyPr/>
          <a:lstStyle/>
          <a:p>
            <a:r>
              <a:rPr lang="en-US" dirty="0"/>
              <a:t>10×—100× overhead</a:t>
            </a:r>
          </a:p>
          <a:p>
            <a:pPr lvl="1"/>
            <a:r>
              <a:rPr lang="en-US" dirty="0"/>
              <a:t>Plots of overhead here (incl fiat crypto)</a:t>
            </a:r>
          </a:p>
          <a:p>
            <a:r>
              <a:rPr lang="en-US" dirty="0"/>
              <a:t>Automation will let us eliminate marginal overhead</a:t>
            </a:r>
          </a:p>
          <a:p>
            <a:pPr lvl="1"/>
            <a:r>
              <a:rPr lang="en-US" dirty="0"/>
              <a:t>Plot of fiat-crypto generating 188365 loc without increasing verification</a:t>
            </a:r>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8</a:t>
            </a:fld>
            <a:endParaRPr lang="en-US"/>
          </a:p>
        </p:txBody>
      </p:sp>
    </p:spTree>
    <p:extLst>
      <p:ext uri="{BB962C8B-B14F-4D97-AF65-F5344CB8AC3E}">
        <p14:creationId xmlns:p14="http://schemas.microsoft.com/office/powerpoint/2010/main" val="2783805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2503717-5160-4078-947D-191BD8A63560}"/>
              </a:ext>
            </a:extLst>
          </p:cNvPr>
          <p:cNvSpPr>
            <a:spLocks noGrp="1"/>
          </p:cNvSpPr>
          <p:nvPr>
            <p:ph idx="1"/>
          </p:nvPr>
        </p:nvSpPr>
        <p:spPr/>
        <p:txBody>
          <a:bodyPr/>
          <a:lstStyle/>
          <a:p>
            <a:r>
              <a:rPr lang="en-US" dirty="0"/>
              <a:t>Critical software</a:t>
            </a:r>
          </a:p>
        </p:txBody>
      </p:sp>
      <p:sp>
        <p:nvSpPr>
          <p:cNvPr id="2" name="Title 1"/>
          <p:cNvSpPr>
            <a:spLocks noGrp="1"/>
          </p:cNvSpPr>
          <p:nvPr>
            <p:ph type="title"/>
          </p:nvPr>
        </p:nvSpPr>
        <p:spPr/>
        <p:txBody>
          <a:bodyPr/>
          <a:lstStyle/>
          <a:p>
            <a:r>
              <a:rPr lang="en-US" dirty="0"/>
              <a:t>Examples Abound</a:t>
            </a:r>
          </a:p>
        </p:txBody>
      </p:sp>
      <p:sp>
        <p:nvSpPr>
          <p:cNvPr id="4" name="Slide Number Placeholder 3"/>
          <p:cNvSpPr>
            <a:spLocks noGrp="1"/>
          </p:cNvSpPr>
          <p:nvPr>
            <p:ph type="sldNum" sz="quarter" idx="12"/>
          </p:nvPr>
        </p:nvSpPr>
        <p:spPr/>
        <p:txBody>
          <a:bodyPr/>
          <a:lstStyle/>
          <a:p>
            <a:fld id="{62ACD81C-0ABE-4302-8FB0-4A8AC0E9431D}" type="slidenum">
              <a:rPr lang="en-US" smtClean="0"/>
              <a:t>9</a:t>
            </a:fld>
            <a:endParaRPr lang="en-US"/>
          </a:p>
        </p:txBody>
      </p:sp>
      <p:sp>
        <p:nvSpPr>
          <p:cNvPr id="5" name="Date Placeholder 4"/>
          <p:cNvSpPr>
            <a:spLocks noGrp="1"/>
          </p:cNvSpPr>
          <p:nvPr>
            <p:ph type="dt" sz="half" idx="10"/>
          </p:nvPr>
        </p:nvSpPr>
        <p:spPr/>
        <p:txBody>
          <a:bodyPr/>
          <a:lstStyle/>
          <a:p>
            <a:r>
              <a:rPr lang="en-US"/>
              <a:t>November 30, 2020</a:t>
            </a:r>
          </a:p>
        </p:txBody>
      </p:sp>
      <p:pic>
        <p:nvPicPr>
          <p:cNvPr id="7" name="Graphic 6" descr="Airplane">
            <a:extLst>
              <a:ext uri="{FF2B5EF4-FFF2-40B4-BE49-F238E27FC236}">
                <a16:creationId xmlns:a16="http://schemas.microsoft.com/office/drawing/2014/main" id="{EBF22CEB-D620-4C4C-B36A-AFD072B639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4262525">
            <a:off x="1295400" y="2557462"/>
            <a:ext cx="914400" cy="914400"/>
          </a:xfrm>
          <a:prstGeom prst="rect">
            <a:avLst/>
          </a:prstGeom>
        </p:spPr>
      </p:pic>
      <p:pic>
        <p:nvPicPr>
          <p:cNvPr id="9" name="Graphic 8" descr="Electric car">
            <a:extLst>
              <a:ext uri="{FF2B5EF4-FFF2-40B4-BE49-F238E27FC236}">
                <a16:creationId xmlns:a16="http://schemas.microsoft.com/office/drawing/2014/main" id="{A3C3996D-517C-43EC-AFAA-E88AF9B3F4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56918" y="2557462"/>
            <a:ext cx="914400" cy="914400"/>
          </a:xfrm>
          <a:prstGeom prst="rect">
            <a:avLst/>
          </a:prstGeom>
        </p:spPr>
      </p:pic>
      <p:pic>
        <p:nvPicPr>
          <p:cNvPr id="11" name="Graphic 10" descr="Rocket">
            <a:extLst>
              <a:ext uri="{FF2B5EF4-FFF2-40B4-BE49-F238E27FC236}">
                <a16:creationId xmlns:a16="http://schemas.microsoft.com/office/drawing/2014/main" id="{081D123D-B1D2-4F9F-960E-87F03AB52F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91113" y="2557462"/>
            <a:ext cx="914400" cy="914400"/>
          </a:xfrm>
          <a:prstGeom prst="rect">
            <a:avLst/>
          </a:prstGeom>
        </p:spPr>
      </p:pic>
      <p:sp>
        <p:nvSpPr>
          <p:cNvPr id="18" name="Graphic 16">
            <a:extLst>
              <a:ext uri="{FF2B5EF4-FFF2-40B4-BE49-F238E27FC236}">
                <a16:creationId xmlns:a16="http://schemas.microsoft.com/office/drawing/2014/main" id="{9C0C6E20-184E-4A29-9BD2-06587A660662}"/>
              </a:ext>
            </a:extLst>
          </p:cNvPr>
          <p:cNvSpPr/>
          <p:nvPr/>
        </p:nvSpPr>
        <p:spPr>
          <a:xfrm>
            <a:off x="4818436" y="2578893"/>
            <a:ext cx="925559" cy="871538"/>
          </a:xfrm>
          <a:custGeom>
            <a:avLst/>
            <a:gdLst>
              <a:gd name="connsiteX0" fmla="*/ 513912 w 2447925"/>
              <a:gd name="connsiteY0" fmla="*/ 990010 h 2305050"/>
              <a:gd name="connsiteX1" fmla="*/ 707984 w 2447925"/>
              <a:gd name="connsiteY1" fmla="*/ 1106891 h 2305050"/>
              <a:gd name="connsiteX2" fmla="*/ 904437 w 2447925"/>
              <a:gd name="connsiteY2" fmla="*/ 989971 h 2305050"/>
              <a:gd name="connsiteX3" fmla="*/ 900255 w 2447925"/>
              <a:gd name="connsiteY3" fmla="*/ 894521 h 2305050"/>
              <a:gd name="connsiteX4" fmla="*/ 709479 w 2447925"/>
              <a:gd name="connsiteY4" fmla="*/ 894521 h 2305050"/>
              <a:gd name="connsiteX5" fmla="*/ 518170 w 2447925"/>
              <a:gd name="connsiteY5" fmla="*/ 894521 h 2305050"/>
              <a:gd name="connsiteX6" fmla="*/ 513912 w 2447925"/>
              <a:gd name="connsiteY6" fmla="*/ 990010 h 2305050"/>
              <a:gd name="connsiteX7" fmla="*/ 1599162 w 2447925"/>
              <a:gd name="connsiteY7" fmla="*/ 934374 h 2305050"/>
              <a:gd name="connsiteX8" fmla="*/ 1846631 w 2447925"/>
              <a:gd name="connsiteY8" fmla="*/ 934374 h 2305050"/>
              <a:gd name="connsiteX9" fmla="*/ 1829067 w 2447925"/>
              <a:gd name="connsiteY9" fmla="*/ 982570 h 2305050"/>
              <a:gd name="connsiteX10" fmla="*/ 1595085 w 2447925"/>
              <a:gd name="connsiteY10" fmla="*/ 982570 h 2305050"/>
              <a:gd name="connsiteX11" fmla="*/ 1517161 w 2447925"/>
              <a:gd name="connsiteY11" fmla="*/ 1035491 h 2305050"/>
              <a:gd name="connsiteX12" fmla="*/ 1433360 w 2447925"/>
              <a:gd name="connsiteY12" fmla="*/ 951690 h 2305050"/>
              <a:gd name="connsiteX13" fmla="*/ 1517161 w 2447925"/>
              <a:gd name="connsiteY13" fmla="*/ 867889 h 2305050"/>
              <a:gd name="connsiteX14" fmla="*/ 1599162 w 2447925"/>
              <a:gd name="connsiteY14" fmla="*/ 934374 h 2305050"/>
              <a:gd name="connsiteX15" fmla="*/ 2112931 w 2447925"/>
              <a:gd name="connsiteY15" fmla="*/ 934374 h 2305050"/>
              <a:gd name="connsiteX16" fmla="*/ 2327977 w 2447925"/>
              <a:gd name="connsiteY16" fmla="*/ 934374 h 2305050"/>
              <a:gd name="connsiteX17" fmla="*/ 2396081 w 2447925"/>
              <a:gd name="connsiteY17" fmla="*/ 962654 h 2305050"/>
              <a:gd name="connsiteX18" fmla="*/ 2424351 w 2447925"/>
              <a:gd name="connsiteY18" fmla="*/ 1030757 h 2305050"/>
              <a:gd name="connsiteX19" fmla="*/ 2424351 w 2447925"/>
              <a:gd name="connsiteY19" fmla="*/ 1698822 h 2305050"/>
              <a:gd name="connsiteX20" fmla="*/ 2376164 w 2447925"/>
              <a:gd name="connsiteY20" fmla="*/ 1662674 h 2305050"/>
              <a:gd name="connsiteX21" fmla="*/ 2376164 w 2447925"/>
              <a:gd name="connsiteY21" fmla="*/ 1030757 h 2305050"/>
              <a:gd name="connsiteX22" fmla="*/ 2362010 w 2447925"/>
              <a:gd name="connsiteY22" fmla="*/ 996715 h 2305050"/>
              <a:gd name="connsiteX23" fmla="*/ 2327977 w 2447925"/>
              <a:gd name="connsiteY23" fmla="*/ 982570 h 2305050"/>
              <a:gd name="connsiteX24" fmla="*/ 2074831 w 2447925"/>
              <a:gd name="connsiteY24" fmla="*/ 982570 h 2305050"/>
              <a:gd name="connsiteX25" fmla="*/ 2112931 w 2447925"/>
              <a:gd name="connsiteY25" fmla="*/ 934374 h 2305050"/>
              <a:gd name="connsiteX26" fmla="*/ 1822314 w 2447925"/>
              <a:gd name="connsiteY26" fmla="*/ 716051 h 2305050"/>
              <a:gd name="connsiteX27" fmla="*/ 1999955 w 2447925"/>
              <a:gd name="connsiteY27" fmla="*/ 694049 h 2305050"/>
              <a:gd name="connsiteX28" fmla="*/ 1831943 w 2447925"/>
              <a:gd name="connsiteY28" fmla="*/ 1209151 h 2305050"/>
              <a:gd name="connsiteX29" fmla="*/ 2339483 w 2447925"/>
              <a:gd name="connsiteY29" fmla="*/ 516884 h 2305050"/>
              <a:gd name="connsiteX30" fmla="*/ 2102149 w 2447925"/>
              <a:gd name="connsiteY30" fmla="*/ 545716 h 2305050"/>
              <a:gd name="connsiteX31" fmla="*/ 2279799 w 2447925"/>
              <a:gd name="connsiteY31" fmla="*/ 207635 h 2305050"/>
              <a:gd name="connsiteX32" fmla="*/ 2013252 w 2447925"/>
              <a:gd name="connsiteY32" fmla="*/ 197510 h 2305050"/>
              <a:gd name="connsiteX33" fmla="*/ 1822314 w 2447925"/>
              <a:gd name="connsiteY33" fmla="*/ 716051 h 2305050"/>
              <a:gd name="connsiteX34" fmla="*/ 1601734 w 2447925"/>
              <a:gd name="connsiteY34" fmla="*/ 1757886 h 2305050"/>
              <a:gd name="connsiteX35" fmla="*/ 1994926 w 2447925"/>
              <a:gd name="connsiteY35" fmla="*/ 1390736 h 2305050"/>
              <a:gd name="connsiteX36" fmla="*/ 2148916 w 2447925"/>
              <a:gd name="connsiteY36" fmla="*/ 1534525 h 2305050"/>
              <a:gd name="connsiteX37" fmla="*/ 2148916 w 2447925"/>
              <a:gd name="connsiteY37" fmla="*/ 1448619 h 2305050"/>
              <a:gd name="connsiteX38" fmla="*/ 2225174 w 2447925"/>
              <a:gd name="connsiteY38" fmla="*/ 1448619 h 2305050"/>
              <a:gd name="connsiteX39" fmla="*/ 2225174 w 2447925"/>
              <a:gd name="connsiteY39" fmla="*/ 1605725 h 2305050"/>
              <a:gd name="connsiteX40" fmla="*/ 2388127 w 2447925"/>
              <a:gd name="connsiteY40" fmla="*/ 1757886 h 2305050"/>
              <a:gd name="connsiteX41" fmla="*/ 2445544 w 2447925"/>
              <a:gd name="connsiteY41" fmla="*/ 1757886 h 2305050"/>
              <a:gd name="connsiteX42" fmla="*/ 2445544 w 2447925"/>
              <a:gd name="connsiteY42" fmla="*/ 1811503 h 2305050"/>
              <a:gd name="connsiteX43" fmla="*/ 1544317 w 2447925"/>
              <a:gd name="connsiteY43" fmla="*/ 1811503 h 2305050"/>
              <a:gd name="connsiteX44" fmla="*/ 1544317 w 2447925"/>
              <a:gd name="connsiteY44" fmla="*/ 1757886 h 2305050"/>
              <a:gd name="connsiteX45" fmla="*/ 1601734 w 2447925"/>
              <a:gd name="connsiteY45" fmla="*/ 1757886 h 2305050"/>
              <a:gd name="connsiteX46" fmla="*/ 2322405 w 2447925"/>
              <a:gd name="connsiteY46" fmla="*/ 1858890 h 2305050"/>
              <a:gd name="connsiteX47" fmla="*/ 2322405 w 2447925"/>
              <a:gd name="connsiteY47" fmla="*/ 2286724 h 2305050"/>
              <a:gd name="connsiteX48" fmla="*/ 2127523 w 2447925"/>
              <a:gd name="connsiteY48" fmla="*/ 2286724 h 2305050"/>
              <a:gd name="connsiteX49" fmla="*/ 2127523 w 2447925"/>
              <a:gd name="connsiteY49" fmla="*/ 2050771 h 2305050"/>
              <a:gd name="connsiteX50" fmla="*/ 2088175 w 2447925"/>
              <a:gd name="connsiteY50" fmla="*/ 2011423 h 2305050"/>
              <a:gd name="connsiteX51" fmla="*/ 1901685 w 2447925"/>
              <a:gd name="connsiteY51" fmla="*/ 2011423 h 2305050"/>
              <a:gd name="connsiteX52" fmla="*/ 1862347 w 2447925"/>
              <a:gd name="connsiteY52" fmla="*/ 2050771 h 2305050"/>
              <a:gd name="connsiteX53" fmla="*/ 1862347 w 2447925"/>
              <a:gd name="connsiteY53" fmla="*/ 2286724 h 2305050"/>
              <a:gd name="connsiteX54" fmla="*/ 1667456 w 2447925"/>
              <a:gd name="connsiteY54" fmla="*/ 2286724 h 2305050"/>
              <a:gd name="connsiteX55" fmla="*/ 1667456 w 2447925"/>
              <a:gd name="connsiteY55" fmla="*/ 1858890 h 2305050"/>
              <a:gd name="connsiteX56" fmla="*/ 2322405 w 2447925"/>
              <a:gd name="connsiteY56" fmla="*/ 1858890 h 2305050"/>
              <a:gd name="connsiteX57" fmla="*/ 907361 w 2447925"/>
              <a:gd name="connsiteY57" fmla="*/ 1056694 h 2305050"/>
              <a:gd name="connsiteX58" fmla="*/ 765162 w 2447925"/>
              <a:gd name="connsiteY58" fmla="*/ 1141324 h 2305050"/>
              <a:gd name="connsiteX59" fmla="*/ 915029 w 2447925"/>
              <a:gd name="connsiteY59" fmla="*/ 1231583 h 2305050"/>
              <a:gd name="connsiteX60" fmla="*/ 907361 w 2447925"/>
              <a:gd name="connsiteY60" fmla="*/ 1056694 h 2305050"/>
              <a:gd name="connsiteX61" fmla="*/ 921753 w 2447925"/>
              <a:gd name="connsiteY61" fmla="*/ 1304096 h 2305050"/>
              <a:gd name="connsiteX62" fmla="*/ 707984 w 2447925"/>
              <a:gd name="connsiteY62" fmla="*/ 1175357 h 2305050"/>
              <a:gd name="connsiteX63" fmla="*/ 497072 w 2447925"/>
              <a:gd name="connsiteY63" fmla="*/ 1300877 h 2305050"/>
              <a:gd name="connsiteX64" fmla="*/ 488080 w 2447925"/>
              <a:gd name="connsiteY64" fmla="*/ 1364380 h 2305050"/>
              <a:gd name="connsiteX65" fmla="*/ 930383 w 2447925"/>
              <a:gd name="connsiteY65" fmla="*/ 1364380 h 2305050"/>
              <a:gd name="connsiteX66" fmla="*/ 921753 w 2447925"/>
              <a:gd name="connsiteY66" fmla="*/ 1304096 h 2305050"/>
              <a:gd name="connsiteX67" fmla="*/ 503272 w 2447925"/>
              <a:gd name="connsiteY67" fmla="*/ 1228725 h 2305050"/>
              <a:gd name="connsiteX68" fmla="*/ 650796 w 2447925"/>
              <a:gd name="connsiteY68" fmla="*/ 1140924 h 2305050"/>
              <a:gd name="connsiteX69" fmla="*/ 510940 w 2447925"/>
              <a:gd name="connsiteY69" fmla="*/ 1056685 h 2305050"/>
              <a:gd name="connsiteX70" fmla="*/ 503272 w 2447925"/>
              <a:gd name="connsiteY70" fmla="*/ 1228725 h 2305050"/>
              <a:gd name="connsiteX71" fmla="*/ 490833 w 2447925"/>
              <a:gd name="connsiteY71" fmla="*/ 148076 h 2305050"/>
              <a:gd name="connsiteX72" fmla="*/ 710060 w 2447925"/>
              <a:gd name="connsiteY72" fmla="*/ 7144 h 2305050"/>
              <a:gd name="connsiteX73" fmla="*/ 928135 w 2447925"/>
              <a:gd name="connsiteY73" fmla="*/ 148076 h 2305050"/>
              <a:gd name="connsiteX74" fmla="*/ 956558 w 2447925"/>
              <a:gd name="connsiteY74" fmla="*/ 605085 h 2305050"/>
              <a:gd name="connsiteX75" fmla="*/ 1270797 w 2447925"/>
              <a:gd name="connsiteY75" fmla="*/ 836533 h 2305050"/>
              <a:gd name="connsiteX76" fmla="*/ 1270807 w 2447925"/>
              <a:gd name="connsiteY76" fmla="*/ 836533 h 2305050"/>
              <a:gd name="connsiteX77" fmla="*/ 1270807 w 2447925"/>
              <a:gd name="connsiteY77" fmla="*/ 894521 h 2305050"/>
              <a:gd name="connsiteX78" fmla="*/ 1270807 w 2447925"/>
              <a:gd name="connsiteY78" fmla="*/ 962168 h 2305050"/>
              <a:gd name="connsiteX79" fmla="*/ 1309621 w 2447925"/>
              <a:gd name="connsiteY79" fmla="*/ 962168 h 2305050"/>
              <a:gd name="connsiteX80" fmla="*/ 1309621 w 2447925"/>
              <a:gd name="connsiteY80" fmla="*/ 1020156 h 2305050"/>
              <a:gd name="connsiteX81" fmla="*/ 1270807 w 2447925"/>
              <a:gd name="connsiteY81" fmla="*/ 1020156 h 2305050"/>
              <a:gd name="connsiteX82" fmla="*/ 1270807 w 2447925"/>
              <a:gd name="connsiteY82" fmla="*/ 1086441 h 2305050"/>
              <a:gd name="connsiteX83" fmla="*/ 1309621 w 2447925"/>
              <a:gd name="connsiteY83" fmla="*/ 1086441 h 2305050"/>
              <a:gd name="connsiteX84" fmla="*/ 1309621 w 2447925"/>
              <a:gd name="connsiteY84" fmla="*/ 1144429 h 2305050"/>
              <a:gd name="connsiteX85" fmla="*/ 1185386 w 2447925"/>
              <a:gd name="connsiteY85" fmla="*/ 1144429 h 2305050"/>
              <a:gd name="connsiteX86" fmla="*/ 1185386 w 2447925"/>
              <a:gd name="connsiteY86" fmla="*/ 1086441 h 2305050"/>
              <a:gd name="connsiteX87" fmla="*/ 1224210 w 2447925"/>
              <a:gd name="connsiteY87" fmla="*/ 1086441 h 2305050"/>
              <a:gd name="connsiteX88" fmla="*/ 1224210 w 2447925"/>
              <a:gd name="connsiteY88" fmla="*/ 1020156 h 2305050"/>
              <a:gd name="connsiteX89" fmla="*/ 1185386 w 2447925"/>
              <a:gd name="connsiteY89" fmla="*/ 1020156 h 2305050"/>
              <a:gd name="connsiteX90" fmla="*/ 1185386 w 2447925"/>
              <a:gd name="connsiteY90" fmla="*/ 962168 h 2305050"/>
              <a:gd name="connsiteX91" fmla="*/ 1224210 w 2447925"/>
              <a:gd name="connsiteY91" fmla="*/ 962168 h 2305050"/>
              <a:gd name="connsiteX92" fmla="*/ 1224210 w 2447925"/>
              <a:gd name="connsiteY92" fmla="*/ 894521 h 2305050"/>
              <a:gd name="connsiteX93" fmla="*/ 974569 w 2447925"/>
              <a:gd name="connsiteY93" fmla="*/ 894521 h 2305050"/>
              <a:gd name="connsiteX94" fmla="*/ 996286 w 2447925"/>
              <a:gd name="connsiteY94" fmla="*/ 1243613 h 2305050"/>
              <a:gd name="connsiteX95" fmla="*/ 1027747 w 2447925"/>
              <a:gd name="connsiteY95" fmla="*/ 1419882 h 2305050"/>
              <a:gd name="connsiteX96" fmla="*/ 1366380 w 2447925"/>
              <a:gd name="connsiteY96" fmla="*/ 1669285 h 2305050"/>
              <a:gd name="connsiteX97" fmla="*/ 1366380 w 2447925"/>
              <a:gd name="connsiteY97" fmla="*/ 1737160 h 2305050"/>
              <a:gd name="connsiteX98" fmla="*/ 1366380 w 2447925"/>
              <a:gd name="connsiteY98" fmla="*/ 1816322 h 2305050"/>
              <a:gd name="connsiteX99" fmla="*/ 1411815 w 2447925"/>
              <a:gd name="connsiteY99" fmla="*/ 1816322 h 2305050"/>
              <a:gd name="connsiteX100" fmla="*/ 1411815 w 2447925"/>
              <a:gd name="connsiteY100" fmla="*/ 1884188 h 2305050"/>
              <a:gd name="connsiteX101" fmla="*/ 1366380 w 2447925"/>
              <a:gd name="connsiteY101" fmla="*/ 1884188 h 2305050"/>
              <a:gd name="connsiteX102" fmla="*/ 1366380 w 2447925"/>
              <a:gd name="connsiteY102" fmla="*/ 1961759 h 2305050"/>
              <a:gd name="connsiteX103" fmla="*/ 1411815 w 2447925"/>
              <a:gd name="connsiteY103" fmla="*/ 1961759 h 2305050"/>
              <a:gd name="connsiteX104" fmla="*/ 1411815 w 2447925"/>
              <a:gd name="connsiteY104" fmla="*/ 2029625 h 2305050"/>
              <a:gd name="connsiteX105" fmla="*/ 1266425 w 2447925"/>
              <a:gd name="connsiteY105" fmla="*/ 2029625 h 2305050"/>
              <a:gd name="connsiteX106" fmla="*/ 1266425 w 2447925"/>
              <a:gd name="connsiteY106" fmla="*/ 1961759 h 2305050"/>
              <a:gd name="connsiteX107" fmla="*/ 1311859 w 2447925"/>
              <a:gd name="connsiteY107" fmla="*/ 1961759 h 2305050"/>
              <a:gd name="connsiteX108" fmla="*/ 1311859 w 2447925"/>
              <a:gd name="connsiteY108" fmla="*/ 1884188 h 2305050"/>
              <a:gd name="connsiteX109" fmla="*/ 1266425 w 2447925"/>
              <a:gd name="connsiteY109" fmla="*/ 1884188 h 2305050"/>
              <a:gd name="connsiteX110" fmla="*/ 1266425 w 2447925"/>
              <a:gd name="connsiteY110" fmla="*/ 1816322 h 2305050"/>
              <a:gd name="connsiteX111" fmla="*/ 1311859 w 2447925"/>
              <a:gd name="connsiteY111" fmla="*/ 1816322 h 2305050"/>
              <a:gd name="connsiteX112" fmla="*/ 1311859 w 2447925"/>
              <a:gd name="connsiteY112" fmla="*/ 1737160 h 2305050"/>
              <a:gd name="connsiteX113" fmla="*/ 1084383 w 2447925"/>
              <a:gd name="connsiteY113" fmla="*/ 1737160 h 2305050"/>
              <a:gd name="connsiteX114" fmla="*/ 1185082 w 2447925"/>
              <a:gd name="connsiteY114" fmla="*/ 2301183 h 2305050"/>
              <a:gd name="connsiteX115" fmla="*/ 1064524 w 2447925"/>
              <a:gd name="connsiteY115" fmla="*/ 2301183 h 2305050"/>
              <a:gd name="connsiteX116" fmla="*/ 983761 w 2447925"/>
              <a:gd name="connsiteY116" fmla="*/ 1737160 h 2305050"/>
              <a:gd name="connsiteX117" fmla="*/ 709479 w 2447925"/>
              <a:gd name="connsiteY117" fmla="*/ 1737160 h 2305050"/>
              <a:gd name="connsiteX118" fmla="*/ 435264 w 2447925"/>
              <a:gd name="connsiteY118" fmla="*/ 1737160 h 2305050"/>
              <a:gd name="connsiteX119" fmla="*/ 355349 w 2447925"/>
              <a:gd name="connsiteY119" fmla="*/ 2301183 h 2305050"/>
              <a:gd name="connsiteX120" fmla="*/ 233886 w 2447925"/>
              <a:gd name="connsiteY120" fmla="*/ 2301183 h 2305050"/>
              <a:gd name="connsiteX121" fmla="*/ 334575 w 2447925"/>
              <a:gd name="connsiteY121" fmla="*/ 1737160 h 2305050"/>
              <a:gd name="connsiteX122" fmla="*/ 107099 w 2447925"/>
              <a:gd name="connsiteY122" fmla="*/ 1737160 h 2305050"/>
              <a:gd name="connsiteX123" fmla="*/ 107099 w 2447925"/>
              <a:gd name="connsiteY123" fmla="*/ 1816322 h 2305050"/>
              <a:gd name="connsiteX124" fmla="*/ 152543 w 2447925"/>
              <a:gd name="connsiteY124" fmla="*/ 1816322 h 2305050"/>
              <a:gd name="connsiteX125" fmla="*/ 152543 w 2447925"/>
              <a:gd name="connsiteY125" fmla="*/ 1884188 h 2305050"/>
              <a:gd name="connsiteX126" fmla="*/ 107099 w 2447925"/>
              <a:gd name="connsiteY126" fmla="*/ 1884188 h 2305050"/>
              <a:gd name="connsiteX127" fmla="*/ 107099 w 2447925"/>
              <a:gd name="connsiteY127" fmla="*/ 1961759 h 2305050"/>
              <a:gd name="connsiteX128" fmla="*/ 152543 w 2447925"/>
              <a:gd name="connsiteY128" fmla="*/ 1961759 h 2305050"/>
              <a:gd name="connsiteX129" fmla="*/ 152543 w 2447925"/>
              <a:gd name="connsiteY129" fmla="*/ 2029625 h 2305050"/>
              <a:gd name="connsiteX130" fmla="*/ 7144 w 2447925"/>
              <a:gd name="connsiteY130" fmla="*/ 2029625 h 2305050"/>
              <a:gd name="connsiteX131" fmla="*/ 7144 w 2447925"/>
              <a:gd name="connsiteY131" fmla="*/ 1961759 h 2305050"/>
              <a:gd name="connsiteX132" fmla="*/ 52578 w 2447925"/>
              <a:gd name="connsiteY132" fmla="*/ 1961759 h 2305050"/>
              <a:gd name="connsiteX133" fmla="*/ 52578 w 2447925"/>
              <a:gd name="connsiteY133" fmla="*/ 1884188 h 2305050"/>
              <a:gd name="connsiteX134" fmla="*/ 7144 w 2447925"/>
              <a:gd name="connsiteY134" fmla="*/ 1884188 h 2305050"/>
              <a:gd name="connsiteX135" fmla="*/ 7144 w 2447925"/>
              <a:gd name="connsiteY135" fmla="*/ 1816322 h 2305050"/>
              <a:gd name="connsiteX136" fmla="*/ 52578 w 2447925"/>
              <a:gd name="connsiteY136" fmla="*/ 1816322 h 2305050"/>
              <a:gd name="connsiteX137" fmla="*/ 52578 w 2447925"/>
              <a:gd name="connsiteY137" fmla="*/ 1737160 h 2305050"/>
              <a:gd name="connsiteX138" fmla="*/ 52578 w 2447925"/>
              <a:gd name="connsiteY138" fmla="*/ 1669285 h 2305050"/>
              <a:gd name="connsiteX139" fmla="*/ 390382 w 2447925"/>
              <a:gd name="connsiteY139" fmla="*/ 1424540 h 2305050"/>
              <a:gd name="connsiteX140" fmla="*/ 422681 w 2447925"/>
              <a:gd name="connsiteY140" fmla="*/ 1243613 h 2305050"/>
              <a:gd name="connsiteX141" fmla="*/ 444398 w 2447925"/>
              <a:gd name="connsiteY141" fmla="*/ 894521 h 2305050"/>
              <a:gd name="connsiteX142" fmla="*/ 194748 w 2447925"/>
              <a:gd name="connsiteY142" fmla="*/ 894521 h 2305050"/>
              <a:gd name="connsiteX143" fmla="*/ 194748 w 2447925"/>
              <a:gd name="connsiteY143" fmla="*/ 962168 h 2305050"/>
              <a:gd name="connsiteX144" fmla="*/ 233582 w 2447925"/>
              <a:gd name="connsiteY144" fmla="*/ 962168 h 2305050"/>
              <a:gd name="connsiteX145" fmla="*/ 233582 w 2447925"/>
              <a:gd name="connsiteY145" fmla="*/ 1020156 h 2305050"/>
              <a:gd name="connsiteX146" fmla="*/ 194748 w 2447925"/>
              <a:gd name="connsiteY146" fmla="*/ 1020156 h 2305050"/>
              <a:gd name="connsiteX147" fmla="*/ 194748 w 2447925"/>
              <a:gd name="connsiteY147" fmla="*/ 1086441 h 2305050"/>
              <a:gd name="connsiteX148" fmla="*/ 233582 w 2447925"/>
              <a:gd name="connsiteY148" fmla="*/ 1086441 h 2305050"/>
              <a:gd name="connsiteX149" fmla="*/ 233582 w 2447925"/>
              <a:gd name="connsiteY149" fmla="*/ 1144429 h 2305050"/>
              <a:gd name="connsiteX150" fmla="*/ 109337 w 2447925"/>
              <a:gd name="connsiteY150" fmla="*/ 1144429 h 2305050"/>
              <a:gd name="connsiteX151" fmla="*/ 109337 w 2447925"/>
              <a:gd name="connsiteY151" fmla="*/ 1086441 h 2305050"/>
              <a:gd name="connsiteX152" fmla="*/ 148161 w 2447925"/>
              <a:gd name="connsiteY152" fmla="*/ 1086441 h 2305050"/>
              <a:gd name="connsiteX153" fmla="*/ 148161 w 2447925"/>
              <a:gd name="connsiteY153" fmla="*/ 1020156 h 2305050"/>
              <a:gd name="connsiteX154" fmla="*/ 109337 w 2447925"/>
              <a:gd name="connsiteY154" fmla="*/ 1020156 h 2305050"/>
              <a:gd name="connsiteX155" fmla="*/ 109337 w 2447925"/>
              <a:gd name="connsiteY155" fmla="*/ 962168 h 2305050"/>
              <a:gd name="connsiteX156" fmla="*/ 148161 w 2447925"/>
              <a:gd name="connsiteY156" fmla="*/ 962168 h 2305050"/>
              <a:gd name="connsiteX157" fmla="*/ 148161 w 2447925"/>
              <a:gd name="connsiteY157" fmla="*/ 894521 h 2305050"/>
              <a:gd name="connsiteX158" fmla="*/ 148161 w 2447925"/>
              <a:gd name="connsiteY158" fmla="*/ 836533 h 2305050"/>
              <a:gd name="connsiteX159" fmla="*/ 148161 w 2447925"/>
              <a:gd name="connsiteY159" fmla="*/ 836533 h 2305050"/>
              <a:gd name="connsiteX160" fmla="*/ 462153 w 2447925"/>
              <a:gd name="connsiteY160" fmla="*/ 609029 h 2305050"/>
              <a:gd name="connsiteX161" fmla="*/ 490833 w 2447925"/>
              <a:gd name="connsiteY161" fmla="*/ 148076 h 2305050"/>
              <a:gd name="connsiteX162" fmla="*/ 960711 w 2447925"/>
              <a:gd name="connsiteY162" fmla="*/ 671693 h 2305050"/>
              <a:gd name="connsiteX163" fmla="*/ 970960 w 2447925"/>
              <a:gd name="connsiteY163" fmla="*/ 836533 h 2305050"/>
              <a:gd name="connsiteX164" fmla="*/ 1180519 w 2447925"/>
              <a:gd name="connsiteY164" fmla="*/ 836533 h 2305050"/>
              <a:gd name="connsiteX165" fmla="*/ 960711 w 2447925"/>
              <a:gd name="connsiteY165" fmla="*/ 671693 h 2305050"/>
              <a:gd name="connsiteX166" fmla="*/ 1043140 w 2447925"/>
              <a:gd name="connsiteY166" fmla="*/ 1506122 h 2305050"/>
              <a:gd name="connsiteX167" fmla="*/ 1072277 w 2447925"/>
              <a:gd name="connsiteY167" fmla="*/ 1669285 h 2305050"/>
              <a:gd name="connsiteX168" fmla="*/ 1260729 w 2447925"/>
              <a:gd name="connsiteY168" fmla="*/ 1669285 h 2305050"/>
              <a:gd name="connsiteX169" fmla="*/ 1043140 w 2447925"/>
              <a:gd name="connsiteY169" fmla="*/ 1506122 h 2305050"/>
              <a:gd name="connsiteX170" fmla="*/ 974046 w 2447925"/>
              <a:gd name="connsiteY170" fmla="*/ 1669285 h 2305050"/>
              <a:gd name="connsiteX171" fmla="*/ 939965 w 2447925"/>
              <a:gd name="connsiteY171" fmla="*/ 1431293 h 2305050"/>
              <a:gd name="connsiteX172" fmla="*/ 487871 w 2447925"/>
              <a:gd name="connsiteY172" fmla="*/ 1431293 h 2305050"/>
              <a:gd name="connsiteX173" fmla="*/ 477526 w 2447925"/>
              <a:gd name="connsiteY173" fmla="*/ 1438818 h 2305050"/>
              <a:gd name="connsiteX174" fmla="*/ 444875 w 2447925"/>
              <a:gd name="connsiteY174" fmla="*/ 1669285 h 2305050"/>
              <a:gd name="connsiteX175" fmla="*/ 709479 w 2447925"/>
              <a:gd name="connsiteY175" fmla="*/ 1669285 h 2305050"/>
              <a:gd name="connsiteX176" fmla="*/ 974046 w 2447925"/>
              <a:gd name="connsiteY176" fmla="*/ 1669285 h 2305050"/>
              <a:gd name="connsiteX177" fmla="*/ 897712 w 2447925"/>
              <a:gd name="connsiteY177" fmla="*/ 836533 h 2305050"/>
              <a:gd name="connsiteX178" fmla="*/ 888797 w 2447925"/>
              <a:gd name="connsiteY178" fmla="*/ 633165 h 2305050"/>
              <a:gd name="connsiteX179" fmla="*/ 529809 w 2447925"/>
              <a:gd name="connsiteY179" fmla="*/ 633165 h 2305050"/>
              <a:gd name="connsiteX180" fmla="*/ 520751 w 2447925"/>
              <a:gd name="connsiteY180" fmla="*/ 836533 h 2305050"/>
              <a:gd name="connsiteX181" fmla="*/ 709479 w 2447925"/>
              <a:gd name="connsiteY181" fmla="*/ 836533 h 2305050"/>
              <a:gd name="connsiteX182" fmla="*/ 897712 w 2447925"/>
              <a:gd name="connsiteY182" fmla="*/ 836533 h 2305050"/>
              <a:gd name="connsiteX183" fmla="*/ 886292 w 2447925"/>
              <a:gd name="connsiteY183" fmla="*/ 575986 h 2305050"/>
              <a:gd name="connsiteX184" fmla="*/ 883368 w 2447925"/>
              <a:gd name="connsiteY184" fmla="*/ 509321 h 2305050"/>
              <a:gd name="connsiteX185" fmla="*/ 872881 w 2447925"/>
              <a:gd name="connsiteY185" fmla="*/ 505796 h 2305050"/>
              <a:gd name="connsiteX186" fmla="*/ 709479 w 2447925"/>
              <a:gd name="connsiteY186" fmla="*/ 403174 h 2305050"/>
              <a:gd name="connsiteX187" fmla="*/ 546078 w 2447925"/>
              <a:gd name="connsiteY187" fmla="*/ 505796 h 2305050"/>
              <a:gd name="connsiteX188" fmla="*/ 535334 w 2447925"/>
              <a:gd name="connsiteY188" fmla="*/ 509349 h 2305050"/>
              <a:gd name="connsiteX189" fmla="*/ 532352 w 2447925"/>
              <a:gd name="connsiteY189" fmla="*/ 575986 h 2305050"/>
              <a:gd name="connsiteX190" fmla="*/ 886292 w 2447925"/>
              <a:gd name="connsiteY190" fmla="*/ 575986 h 2305050"/>
              <a:gd name="connsiteX191" fmla="*/ 881063 w 2447925"/>
              <a:gd name="connsiteY191" fmla="*/ 456628 h 2305050"/>
              <a:gd name="connsiteX192" fmla="*/ 874176 w 2447925"/>
              <a:gd name="connsiteY192" fmla="*/ 299742 h 2305050"/>
              <a:gd name="connsiteX193" fmla="*/ 752713 w 2447925"/>
              <a:gd name="connsiteY193" fmla="*/ 376028 h 2305050"/>
              <a:gd name="connsiteX194" fmla="*/ 881063 w 2447925"/>
              <a:gd name="connsiteY194" fmla="*/ 456628 h 2305050"/>
              <a:gd name="connsiteX195" fmla="*/ 871861 w 2447925"/>
              <a:gd name="connsiteY195" fmla="*/ 246898 h 2305050"/>
              <a:gd name="connsiteX196" fmla="*/ 869251 w 2447925"/>
              <a:gd name="connsiteY196" fmla="*/ 187347 h 2305050"/>
              <a:gd name="connsiteX197" fmla="*/ 869251 w 2447925"/>
              <a:gd name="connsiteY197" fmla="*/ 187347 h 2305050"/>
              <a:gd name="connsiteX198" fmla="*/ 712994 w 2447925"/>
              <a:gd name="connsiteY198" fmla="*/ 86201 h 2305050"/>
              <a:gd name="connsiteX199" fmla="*/ 549573 w 2447925"/>
              <a:gd name="connsiteY199" fmla="*/ 189681 h 2305050"/>
              <a:gd name="connsiteX200" fmla="*/ 547030 w 2447925"/>
              <a:gd name="connsiteY200" fmla="*/ 246859 h 2305050"/>
              <a:gd name="connsiteX201" fmla="*/ 709479 w 2447925"/>
              <a:gd name="connsiteY201" fmla="*/ 348872 h 2305050"/>
              <a:gd name="connsiteX202" fmla="*/ 871861 w 2447925"/>
              <a:gd name="connsiteY202" fmla="*/ 246898 h 2305050"/>
              <a:gd name="connsiteX203" fmla="*/ 544668 w 2447925"/>
              <a:gd name="connsiteY203" fmla="*/ 299676 h 2305050"/>
              <a:gd name="connsiteX204" fmla="*/ 537667 w 2447925"/>
              <a:gd name="connsiteY204" fmla="*/ 456771 h 2305050"/>
              <a:gd name="connsiteX205" fmla="*/ 666245 w 2447925"/>
              <a:gd name="connsiteY205" fmla="*/ 376028 h 2305050"/>
              <a:gd name="connsiteX206" fmla="*/ 544668 w 2447925"/>
              <a:gd name="connsiteY206" fmla="*/ 299676 h 2305050"/>
              <a:gd name="connsiteX207" fmla="*/ 346691 w 2447925"/>
              <a:gd name="connsiteY207" fmla="*/ 1669285 h 2305050"/>
              <a:gd name="connsiteX208" fmla="*/ 374447 w 2447925"/>
              <a:gd name="connsiteY208" fmla="*/ 1513789 h 2305050"/>
              <a:gd name="connsiteX209" fmla="*/ 160639 w 2447925"/>
              <a:gd name="connsiteY209" fmla="*/ 1669285 h 2305050"/>
              <a:gd name="connsiteX210" fmla="*/ 346691 w 2447925"/>
              <a:gd name="connsiteY210" fmla="*/ 1669285 h 2305050"/>
              <a:gd name="connsiteX211" fmla="*/ 447999 w 2447925"/>
              <a:gd name="connsiteY211" fmla="*/ 836533 h 2305050"/>
              <a:gd name="connsiteX212" fmla="*/ 457838 w 2447925"/>
              <a:gd name="connsiteY212" fmla="*/ 678456 h 2305050"/>
              <a:gd name="connsiteX213" fmla="*/ 240497 w 2447925"/>
              <a:gd name="connsiteY213" fmla="*/ 836533 h 2305050"/>
              <a:gd name="connsiteX214" fmla="*/ 447999 w 2447925"/>
              <a:gd name="connsiteY214" fmla="*/ 836533 h 230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2447925" h="2305050">
                <a:moveTo>
                  <a:pt x="513912" y="990010"/>
                </a:moveTo>
                <a:lnTo>
                  <a:pt x="707984" y="1106891"/>
                </a:lnTo>
                <a:lnTo>
                  <a:pt x="904437" y="989971"/>
                </a:lnTo>
                <a:lnTo>
                  <a:pt x="900255" y="894521"/>
                </a:lnTo>
                <a:lnTo>
                  <a:pt x="709479" y="894521"/>
                </a:lnTo>
                <a:lnTo>
                  <a:pt x="518170" y="894521"/>
                </a:lnTo>
                <a:lnTo>
                  <a:pt x="513912" y="990010"/>
                </a:lnTo>
                <a:close/>
                <a:moveTo>
                  <a:pt x="1599162" y="934374"/>
                </a:moveTo>
                <a:lnTo>
                  <a:pt x="1846631" y="934374"/>
                </a:lnTo>
                <a:lnTo>
                  <a:pt x="1829067" y="982570"/>
                </a:lnTo>
                <a:lnTo>
                  <a:pt x="1595085" y="982570"/>
                </a:lnTo>
                <a:cubicBezTo>
                  <a:pt x="1582788" y="1013565"/>
                  <a:pt x="1552537" y="1035491"/>
                  <a:pt x="1517161" y="1035491"/>
                </a:cubicBezTo>
                <a:cubicBezTo>
                  <a:pt x="1470879" y="1035491"/>
                  <a:pt x="1433360" y="997972"/>
                  <a:pt x="1433360" y="951690"/>
                </a:cubicBezTo>
                <a:cubicBezTo>
                  <a:pt x="1433360" y="905408"/>
                  <a:pt x="1470879" y="867889"/>
                  <a:pt x="1517161" y="867889"/>
                </a:cubicBezTo>
                <a:cubicBezTo>
                  <a:pt x="1557509" y="867889"/>
                  <a:pt x="1591189" y="896407"/>
                  <a:pt x="1599162" y="934374"/>
                </a:cubicBezTo>
                <a:close/>
                <a:moveTo>
                  <a:pt x="2112931" y="934374"/>
                </a:moveTo>
                <a:lnTo>
                  <a:pt x="2327977" y="934374"/>
                </a:lnTo>
                <a:cubicBezTo>
                  <a:pt x="2354523" y="934374"/>
                  <a:pt x="2378631" y="945204"/>
                  <a:pt x="2396081" y="962654"/>
                </a:cubicBezTo>
                <a:cubicBezTo>
                  <a:pt x="2413530" y="980103"/>
                  <a:pt x="2424351" y="1004202"/>
                  <a:pt x="2424351" y="1030757"/>
                </a:cubicBezTo>
                <a:lnTo>
                  <a:pt x="2424351" y="1698822"/>
                </a:lnTo>
                <a:lnTo>
                  <a:pt x="2376164" y="1662674"/>
                </a:lnTo>
                <a:lnTo>
                  <a:pt x="2376164" y="1030757"/>
                </a:lnTo>
                <a:cubicBezTo>
                  <a:pt x="2376164" y="1017499"/>
                  <a:pt x="2370744" y="1005449"/>
                  <a:pt x="2362010" y="996715"/>
                </a:cubicBezTo>
                <a:cubicBezTo>
                  <a:pt x="2353285" y="987990"/>
                  <a:pt x="2341236" y="982570"/>
                  <a:pt x="2327977" y="982570"/>
                </a:cubicBezTo>
                <a:lnTo>
                  <a:pt x="2074831" y="982570"/>
                </a:lnTo>
                <a:lnTo>
                  <a:pt x="2112931" y="934374"/>
                </a:lnTo>
                <a:close/>
                <a:moveTo>
                  <a:pt x="1822314" y="716051"/>
                </a:moveTo>
                <a:lnTo>
                  <a:pt x="1999955" y="694049"/>
                </a:lnTo>
                <a:lnTo>
                  <a:pt x="1831943" y="1209151"/>
                </a:lnTo>
                <a:lnTo>
                  <a:pt x="2339483" y="516884"/>
                </a:lnTo>
                <a:lnTo>
                  <a:pt x="2102149" y="545716"/>
                </a:lnTo>
                <a:lnTo>
                  <a:pt x="2279799" y="207635"/>
                </a:lnTo>
                <a:lnTo>
                  <a:pt x="2013252" y="197510"/>
                </a:lnTo>
                <a:lnTo>
                  <a:pt x="1822314" y="716051"/>
                </a:lnTo>
                <a:close/>
                <a:moveTo>
                  <a:pt x="1601734" y="1757886"/>
                </a:moveTo>
                <a:lnTo>
                  <a:pt x="1994926" y="1390736"/>
                </a:lnTo>
                <a:lnTo>
                  <a:pt x="2148916" y="1534525"/>
                </a:lnTo>
                <a:lnTo>
                  <a:pt x="2148916" y="1448619"/>
                </a:lnTo>
                <a:lnTo>
                  <a:pt x="2225174" y="1448619"/>
                </a:lnTo>
                <a:lnTo>
                  <a:pt x="2225174" y="1605725"/>
                </a:lnTo>
                <a:lnTo>
                  <a:pt x="2388127" y="1757886"/>
                </a:lnTo>
                <a:lnTo>
                  <a:pt x="2445544" y="1757886"/>
                </a:lnTo>
                <a:lnTo>
                  <a:pt x="2445544" y="1811503"/>
                </a:lnTo>
                <a:lnTo>
                  <a:pt x="1544317" y="1811503"/>
                </a:lnTo>
                <a:lnTo>
                  <a:pt x="1544317" y="1757886"/>
                </a:lnTo>
                <a:lnTo>
                  <a:pt x="1601734" y="1757886"/>
                </a:lnTo>
                <a:close/>
                <a:moveTo>
                  <a:pt x="2322405" y="1858890"/>
                </a:moveTo>
                <a:lnTo>
                  <a:pt x="2322405" y="2286724"/>
                </a:lnTo>
                <a:lnTo>
                  <a:pt x="2127523" y="2286724"/>
                </a:lnTo>
                <a:lnTo>
                  <a:pt x="2127523" y="2050771"/>
                </a:lnTo>
                <a:cubicBezTo>
                  <a:pt x="2127523" y="2029130"/>
                  <a:pt x="2109826" y="2011423"/>
                  <a:pt x="2088175" y="2011423"/>
                </a:cubicBezTo>
                <a:lnTo>
                  <a:pt x="1901685" y="2011423"/>
                </a:lnTo>
                <a:cubicBezTo>
                  <a:pt x="1880045" y="2011423"/>
                  <a:pt x="1862347" y="2029130"/>
                  <a:pt x="1862347" y="2050771"/>
                </a:cubicBezTo>
                <a:lnTo>
                  <a:pt x="1862347" y="2286724"/>
                </a:lnTo>
                <a:lnTo>
                  <a:pt x="1667456" y="2286724"/>
                </a:lnTo>
                <a:lnTo>
                  <a:pt x="1667456" y="1858890"/>
                </a:lnTo>
                <a:lnTo>
                  <a:pt x="2322405" y="1858890"/>
                </a:lnTo>
                <a:close/>
                <a:moveTo>
                  <a:pt x="907361" y="1056694"/>
                </a:moveTo>
                <a:lnTo>
                  <a:pt x="765162" y="1141324"/>
                </a:lnTo>
                <a:lnTo>
                  <a:pt x="915029" y="1231583"/>
                </a:lnTo>
                <a:lnTo>
                  <a:pt x="907361" y="1056694"/>
                </a:lnTo>
                <a:close/>
                <a:moveTo>
                  <a:pt x="921753" y="1304096"/>
                </a:moveTo>
                <a:lnTo>
                  <a:pt x="707984" y="1175357"/>
                </a:lnTo>
                <a:lnTo>
                  <a:pt x="497072" y="1300877"/>
                </a:lnTo>
                <a:lnTo>
                  <a:pt x="488080" y="1364380"/>
                </a:lnTo>
                <a:lnTo>
                  <a:pt x="930383" y="1364380"/>
                </a:lnTo>
                <a:lnTo>
                  <a:pt x="921753" y="1304096"/>
                </a:lnTo>
                <a:close/>
                <a:moveTo>
                  <a:pt x="503272" y="1228725"/>
                </a:moveTo>
                <a:lnTo>
                  <a:pt x="650796" y="1140924"/>
                </a:lnTo>
                <a:lnTo>
                  <a:pt x="510940" y="1056685"/>
                </a:lnTo>
                <a:lnTo>
                  <a:pt x="503272" y="1228725"/>
                </a:lnTo>
                <a:close/>
                <a:moveTo>
                  <a:pt x="490833" y="148076"/>
                </a:moveTo>
                <a:lnTo>
                  <a:pt x="710060" y="7144"/>
                </a:lnTo>
                <a:lnTo>
                  <a:pt x="928135" y="148076"/>
                </a:lnTo>
                <a:lnTo>
                  <a:pt x="956558" y="605085"/>
                </a:lnTo>
                <a:lnTo>
                  <a:pt x="1270797" y="836533"/>
                </a:lnTo>
                <a:lnTo>
                  <a:pt x="1270807" y="836533"/>
                </a:lnTo>
                <a:lnTo>
                  <a:pt x="1270807" y="894521"/>
                </a:lnTo>
                <a:lnTo>
                  <a:pt x="1270807" y="962168"/>
                </a:lnTo>
                <a:lnTo>
                  <a:pt x="1309621" y="962168"/>
                </a:lnTo>
                <a:lnTo>
                  <a:pt x="1309621" y="1020156"/>
                </a:lnTo>
                <a:lnTo>
                  <a:pt x="1270807" y="1020156"/>
                </a:lnTo>
                <a:lnTo>
                  <a:pt x="1270807" y="1086441"/>
                </a:lnTo>
                <a:lnTo>
                  <a:pt x="1309621" y="1086441"/>
                </a:lnTo>
                <a:lnTo>
                  <a:pt x="1309621" y="1144429"/>
                </a:lnTo>
                <a:lnTo>
                  <a:pt x="1185386" y="1144429"/>
                </a:lnTo>
                <a:lnTo>
                  <a:pt x="1185386" y="1086441"/>
                </a:lnTo>
                <a:lnTo>
                  <a:pt x="1224210" y="1086441"/>
                </a:lnTo>
                <a:lnTo>
                  <a:pt x="1224210" y="1020156"/>
                </a:lnTo>
                <a:lnTo>
                  <a:pt x="1185386" y="1020156"/>
                </a:lnTo>
                <a:lnTo>
                  <a:pt x="1185386" y="962168"/>
                </a:lnTo>
                <a:lnTo>
                  <a:pt x="1224210" y="962168"/>
                </a:lnTo>
                <a:lnTo>
                  <a:pt x="1224210" y="894521"/>
                </a:lnTo>
                <a:lnTo>
                  <a:pt x="974569" y="894521"/>
                </a:lnTo>
                <a:lnTo>
                  <a:pt x="996286" y="1243613"/>
                </a:lnTo>
                <a:lnTo>
                  <a:pt x="1027747" y="1419882"/>
                </a:lnTo>
                <a:lnTo>
                  <a:pt x="1366380" y="1669285"/>
                </a:lnTo>
                <a:lnTo>
                  <a:pt x="1366380" y="1737160"/>
                </a:lnTo>
                <a:lnTo>
                  <a:pt x="1366380" y="1816322"/>
                </a:lnTo>
                <a:lnTo>
                  <a:pt x="1411815" y="1816322"/>
                </a:lnTo>
                <a:lnTo>
                  <a:pt x="1411815" y="1884188"/>
                </a:lnTo>
                <a:lnTo>
                  <a:pt x="1366380" y="1884188"/>
                </a:lnTo>
                <a:lnTo>
                  <a:pt x="1366380" y="1961759"/>
                </a:lnTo>
                <a:lnTo>
                  <a:pt x="1411815" y="1961759"/>
                </a:lnTo>
                <a:lnTo>
                  <a:pt x="1411815" y="2029625"/>
                </a:lnTo>
                <a:lnTo>
                  <a:pt x="1266425" y="2029625"/>
                </a:lnTo>
                <a:lnTo>
                  <a:pt x="1266425" y="1961759"/>
                </a:lnTo>
                <a:lnTo>
                  <a:pt x="1311859" y="1961759"/>
                </a:lnTo>
                <a:lnTo>
                  <a:pt x="1311859" y="1884188"/>
                </a:lnTo>
                <a:lnTo>
                  <a:pt x="1266425" y="1884188"/>
                </a:lnTo>
                <a:lnTo>
                  <a:pt x="1266425" y="1816322"/>
                </a:lnTo>
                <a:lnTo>
                  <a:pt x="1311859" y="1816322"/>
                </a:lnTo>
                <a:lnTo>
                  <a:pt x="1311859" y="1737160"/>
                </a:lnTo>
                <a:lnTo>
                  <a:pt x="1084383" y="1737160"/>
                </a:lnTo>
                <a:lnTo>
                  <a:pt x="1185082" y="2301183"/>
                </a:lnTo>
                <a:lnTo>
                  <a:pt x="1064524" y="2301183"/>
                </a:lnTo>
                <a:lnTo>
                  <a:pt x="983761" y="1737160"/>
                </a:lnTo>
                <a:lnTo>
                  <a:pt x="709479" y="1737160"/>
                </a:lnTo>
                <a:lnTo>
                  <a:pt x="435264" y="1737160"/>
                </a:lnTo>
                <a:lnTo>
                  <a:pt x="355349" y="2301183"/>
                </a:lnTo>
                <a:lnTo>
                  <a:pt x="233886" y="2301183"/>
                </a:lnTo>
                <a:lnTo>
                  <a:pt x="334575" y="1737160"/>
                </a:lnTo>
                <a:lnTo>
                  <a:pt x="107099" y="1737160"/>
                </a:lnTo>
                <a:lnTo>
                  <a:pt x="107099" y="1816322"/>
                </a:lnTo>
                <a:lnTo>
                  <a:pt x="152543" y="1816322"/>
                </a:lnTo>
                <a:lnTo>
                  <a:pt x="152543" y="1884188"/>
                </a:lnTo>
                <a:lnTo>
                  <a:pt x="107099" y="1884188"/>
                </a:lnTo>
                <a:lnTo>
                  <a:pt x="107099" y="1961759"/>
                </a:lnTo>
                <a:lnTo>
                  <a:pt x="152543" y="1961759"/>
                </a:lnTo>
                <a:lnTo>
                  <a:pt x="152543" y="2029625"/>
                </a:lnTo>
                <a:lnTo>
                  <a:pt x="7144" y="2029625"/>
                </a:lnTo>
                <a:lnTo>
                  <a:pt x="7144" y="1961759"/>
                </a:lnTo>
                <a:lnTo>
                  <a:pt x="52578" y="1961759"/>
                </a:lnTo>
                <a:lnTo>
                  <a:pt x="52578" y="1884188"/>
                </a:lnTo>
                <a:lnTo>
                  <a:pt x="7144" y="1884188"/>
                </a:lnTo>
                <a:lnTo>
                  <a:pt x="7144" y="1816322"/>
                </a:lnTo>
                <a:lnTo>
                  <a:pt x="52578" y="1816322"/>
                </a:lnTo>
                <a:lnTo>
                  <a:pt x="52578" y="1737160"/>
                </a:lnTo>
                <a:lnTo>
                  <a:pt x="52578" y="1669285"/>
                </a:lnTo>
                <a:lnTo>
                  <a:pt x="390382" y="1424540"/>
                </a:lnTo>
                <a:lnTo>
                  <a:pt x="422681" y="1243613"/>
                </a:lnTo>
                <a:lnTo>
                  <a:pt x="444398" y="894521"/>
                </a:lnTo>
                <a:lnTo>
                  <a:pt x="194748" y="894521"/>
                </a:lnTo>
                <a:lnTo>
                  <a:pt x="194748" y="962168"/>
                </a:lnTo>
                <a:lnTo>
                  <a:pt x="233582" y="962168"/>
                </a:lnTo>
                <a:lnTo>
                  <a:pt x="233582" y="1020156"/>
                </a:lnTo>
                <a:lnTo>
                  <a:pt x="194748" y="1020156"/>
                </a:lnTo>
                <a:lnTo>
                  <a:pt x="194748" y="1086441"/>
                </a:lnTo>
                <a:lnTo>
                  <a:pt x="233582" y="1086441"/>
                </a:lnTo>
                <a:lnTo>
                  <a:pt x="233582" y="1144429"/>
                </a:lnTo>
                <a:lnTo>
                  <a:pt x="109337" y="1144429"/>
                </a:lnTo>
                <a:lnTo>
                  <a:pt x="109337" y="1086441"/>
                </a:lnTo>
                <a:lnTo>
                  <a:pt x="148161" y="1086441"/>
                </a:lnTo>
                <a:lnTo>
                  <a:pt x="148161" y="1020156"/>
                </a:lnTo>
                <a:lnTo>
                  <a:pt x="109337" y="1020156"/>
                </a:lnTo>
                <a:lnTo>
                  <a:pt x="109337" y="962168"/>
                </a:lnTo>
                <a:lnTo>
                  <a:pt x="148161" y="962168"/>
                </a:lnTo>
                <a:lnTo>
                  <a:pt x="148161" y="894521"/>
                </a:lnTo>
                <a:lnTo>
                  <a:pt x="148161" y="836533"/>
                </a:lnTo>
                <a:lnTo>
                  <a:pt x="148161" y="836533"/>
                </a:lnTo>
                <a:lnTo>
                  <a:pt x="462153" y="609029"/>
                </a:lnTo>
                <a:lnTo>
                  <a:pt x="490833" y="148076"/>
                </a:lnTo>
                <a:close/>
                <a:moveTo>
                  <a:pt x="960711" y="671693"/>
                </a:moveTo>
                <a:lnTo>
                  <a:pt x="970960" y="836533"/>
                </a:lnTo>
                <a:lnTo>
                  <a:pt x="1180519" y="836533"/>
                </a:lnTo>
                <a:lnTo>
                  <a:pt x="960711" y="671693"/>
                </a:lnTo>
                <a:close/>
                <a:moveTo>
                  <a:pt x="1043140" y="1506122"/>
                </a:moveTo>
                <a:lnTo>
                  <a:pt x="1072277" y="1669285"/>
                </a:lnTo>
                <a:lnTo>
                  <a:pt x="1260729" y="1669285"/>
                </a:lnTo>
                <a:lnTo>
                  <a:pt x="1043140" y="1506122"/>
                </a:lnTo>
                <a:close/>
                <a:moveTo>
                  <a:pt x="974046" y="1669285"/>
                </a:moveTo>
                <a:lnTo>
                  <a:pt x="939965" y="1431293"/>
                </a:lnTo>
                <a:lnTo>
                  <a:pt x="487871" y="1431293"/>
                </a:lnTo>
                <a:lnTo>
                  <a:pt x="477526" y="1438818"/>
                </a:lnTo>
                <a:lnTo>
                  <a:pt x="444875" y="1669285"/>
                </a:lnTo>
                <a:lnTo>
                  <a:pt x="709479" y="1669285"/>
                </a:lnTo>
                <a:lnTo>
                  <a:pt x="974046" y="1669285"/>
                </a:lnTo>
                <a:close/>
                <a:moveTo>
                  <a:pt x="897712" y="836533"/>
                </a:moveTo>
                <a:lnTo>
                  <a:pt x="888797" y="633165"/>
                </a:lnTo>
                <a:lnTo>
                  <a:pt x="529809" y="633165"/>
                </a:lnTo>
                <a:lnTo>
                  <a:pt x="520751" y="836533"/>
                </a:lnTo>
                <a:lnTo>
                  <a:pt x="709479" y="836533"/>
                </a:lnTo>
                <a:lnTo>
                  <a:pt x="897712" y="836533"/>
                </a:lnTo>
                <a:close/>
                <a:moveTo>
                  <a:pt x="886292" y="575986"/>
                </a:moveTo>
                <a:lnTo>
                  <a:pt x="883368" y="509321"/>
                </a:lnTo>
                <a:cubicBezTo>
                  <a:pt x="879700" y="508968"/>
                  <a:pt x="876100" y="507816"/>
                  <a:pt x="872881" y="505796"/>
                </a:cubicBezTo>
                <a:lnTo>
                  <a:pt x="709479" y="403174"/>
                </a:lnTo>
                <a:lnTo>
                  <a:pt x="546078" y="505796"/>
                </a:lnTo>
                <a:cubicBezTo>
                  <a:pt x="542782" y="507863"/>
                  <a:pt x="539086" y="509025"/>
                  <a:pt x="535334" y="509349"/>
                </a:cubicBezTo>
                <a:lnTo>
                  <a:pt x="532352" y="575986"/>
                </a:lnTo>
                <a:lnTo>
                  <a:pt x="886292" y="575986"/>
                </a:lnTo>
                <a:close/>
                <a:moveTo>
                  <a:pt x="881063" y="456628"/>
                </a:moveTo>
                <a:lnTo>
                  <a:pt x="874176" y="299742"/>
                </a:lnTo>
                <a:lnTo>
                  <a:pt x="752713" y="376028"/>
                </a:lnTo>
                <a:lnTo>
                  <a:pt x="881063" y="456628"/>
                </a:lnTo>
                <a:close/>
                <a:moveTo>
                  <a:pt x="871861" y="246898"/>
                </a:moveTo>
                <a:lnTo>
                  <a:pt x="869251" y="187347"/>
                </a:lnTo>
                <a:lnTo>
                  <a:pt x="869251" y="187347"/>
                </a:lnTo>
                <a:lnTo>
                  <a:pt x="712994" y="86201"/>
                </a:lnTo>
                <a:lnTo>
                  <a:pt x="549573" y="189681"/>
                </a:lnTo>
                <a:lnTo>
                  <a:pt x="547030" y="246859"/>
                </a:lnTo>
                <a:lnTo>
                  <a:pt x="709479" y="348872"/>
                </a:lnTo>
                <a:lnTo>
                  <a:pt x="871861" y="246898"/>
                </a:lnTo>
                <a:close/>
                <a:moveTo>
                  <a:pt x="544668" y="299676"/>
                </a:moveTo>
                <a:lnTo>
                  <a:pt x="537667" y="456771"/>
                </a:lnTo>
                <a:lnTo>
                  <a:pt x="666245" y="376028"/>
                </a:lnTo>
                <a:lnTo>
                  <a:pt x="544668" y="299676"/>
                </a:lnTo>
                <a:close/>
                <a:moveTo>
                  <a:pt x="346691" y="1669285"/>
                </a:moveTo>
                <a:lnTo>
                  <a:pt x="374447" y="1513789"/>
                </a:lnTo>
                <a:lnTo>
                  <a:pt x="160639" y="1669285"/>
                </a:lnTo>
                <a:lnTo>
                  <a:pt x="346691" y="1669285"/>
                </a:lnTo>
                <a:close/>
                <a:moveTo>
                  <a:pt x="447999" y="836533"/>
                </a:moveTo>
                <a:lnTo>
                  <a:pt x="457838" y="678456"/>
                </a:lnTo>
                <a:lnTo>
                  <a:pt x="240497" y="836533"/>
                </a:lnTo>
                <a:lnTo>
                  <a:pt x="447999" y="836533"/>
                </a:lnTo>
                <a:close/>
              </a:path>
            </a:pathLst>
          </a:custGeom>
          <a:solidFill>
            <a:srgbClr val="000000"/>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DBDEEA86-F709-4475-A73A-60FD42C61CBC}"/>
              </a:ext>
            </a:extLst>
          </p:cNvPr>
          <p:cNvSpPr txBox="1"/>
          <p:nvPr/>
        </p:nvSpPr>
        <p:spPr>
          <a:xfrm>
            <a:off x="0" y="6346150"/>
            <a:ext cx="12192000" cy="553998"/>
          </a:xfrm>
          <a:prstGeom prst="rect">
            <a:avLst/>
          </a:prstGeom>
          <a:noFill/>
        </p:spPr>
        <p:txBody>
          <a:bodyPr wrap="square" rtlCol="0">
            <a:spAutoFit/>
          </a:bodyPr>
          <a:lstStyle/>
          <a:p>
            <a:pPr algn="ctr"/>
            <a:r>
              <a:rPr lang="en-US" sz="1000" dirty="0"/>
              <a:t>power grid by </a:t>
            </a:r>
            <a:r>
              <a:rPr lang="en-US" sz="1000" dirty="0" err="1"/>
              <a:t>popcornarts</a:t>
            </a:r>
            <a:r>
              <a:rPr lang="en-US" sz="1000" dirty="0"/>
              <a:t> from the Noun Project; X-ray machine by Gan </a:t>
            </a:r>
            <a:r>
              <a:rPr lang="en-US" sz="1000" dirty="0" err="1"/>
              <a:t>Khoon</a:t>
            </a:r>
            <a:r>
              <a:rPr lang="en-US" sz="1000" dirty="0"/>
              <a:t> Lay from the Noun Project</a:t>
            </a:r>
          </a:p>
          <a:p>
            <a:pPr algn="ctr"/>
            <a:r>
              <a:rPr lang="en-US" sz="1000" dirty="0"/>
              <a:t>Train by </a:t>
            </a:r>
            <a:r>
              <a:rPr lang="en-US" sz="1000" dirty="0" err="1"/>
              <a:t>Manaqib</a:t>
            </a:r>
            <a:r>
              <a:rPr lang="en-US" sz="1000" dirty="0"/>
              <a:t> S from the Noun Project; Death by Adrien Coquet from the Noun Project; Dollar falling by </a:t>
            </a:r>
            <a:r>
              <a:rPr lang="en-US" sz="1000" dirty="0" err="1"/>
              <a:t>Davo</a:t>
            </a:r>
            <a:r>
              <a:rPr lang="en-US" sz="1000" dirty="0"/>
              <a:t> Sime from the Noun Project;</a:t>
            </a:r>
          </a:p>
          <a:p>
            <a:pPr algn="ctr"/>
            <a:r>
              <a:rPr lang="en-US" sz="1000" dirty="0"/>
              <a:t>Man fail to understand blueprint by Gan </a:t>
            </a:r>
            <a:r>
              <a:rPr lang="en-US" sz="1000" dirty="0" err="1"/>
              <a:t>Khoon</a:t>
            </a:r>
            <a:r>
              <a:rPr lang="en-US" sz="1000" dirty="0"/>
              <a:t> Lay from the Noun Project</a:t>
            </a:r>
          </a:p>
        </p:txBody>
      </p:sp>
      <p:grpSp>
        <p:nvGrpSpPr>
          <p:cNvPr id="25" name="Group 24">
            <a:extLst>
              <a:ext uri="{FF2B5EF4-FFF2-40B4-BE49-F238E27FC236}">
                <a16:creationId xmlns:a16="http://schemas.microsoft.com/office/drawing/2014/main" id="{2B504F23-209C-42D5-A9E1-8BABEB2F24F1}"/>
              </a:ext>
            </a:extLst>
          </p:cNvPr>
          <p:cNvGrpSpPr/>
          <p:nvPr/>
        </p:nvGrpSpPr>
        <p:grpSpPr>
          <a:xfrm>
            <a:off x="8352631" y="2557462"/>
            <a:ext cx="887013" cy="914400"/>
            <a:chOff x="7870030" y="1986096"/>
            <a:chExt cx="2247900" cy="2317306"/>
          </a:xfrm>
        </p:grpSpPr>
        <p:sp>
          <p:nvSpPr>
            <p:cNvPr id="23" name="Freeform: Shape 22">
              <a:extLst>
                <a:ext uri="{FF2B5EF4-FFF2-40B4-BE49-F238E27FC236}">
                  <a16:creationId xmlns:a16="http://schemas.microsoft.com/office/drawing/2014/main" id="{1077B5D0-A510-4E74-B844-B7085DD308D8}"/>
                </a:ext>
              </a:extLst>
            </p:cNvPr>
            <p:cNvSpPr/>
            <p:nvPr/>
          </p:nvSpPr>
          <p:spPr>
            <a:xfrm>
              <a:off x="9282055" y="1986096"/>
              <a:ext cx="523875" cy="523875"/>
            </a:xfrm>
            <a:custGeom>
              <a:avLst/>
              <a:gdLst>
                <a:gd name="connsiteX0" fmla="*/ 314441 w 523875"/>
                <a:gd name="connsiteY0" fmla="*/ 57173 h 523875"/>
                <a:gd name="connsiteX1" fmla="*/ 474518 w 523875"/>
                <a:gd name="connsiteY1" fmla="*/ 314441 h 523875"/>
                <a:gd name="connsiteX2" fmla="*/ 217250 w 523875"/>
                <a:gd name="connsiteY2" fmla="*/ 474518 h 523875"/>
                <a:gd name="connsiteX3" fmla="*/ 57173 w 523875"/>
                <a:gd name="connsiteY3" fmla="*/ 217250 h 523875"/>
                <a:gd name="connsiteX4" fmla="*/ 314441 w 523875"/>
                <a:gd name="connsiteY4" fmla="*/ 57173 h 52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75" h="523875">
                  <a:moveTo>
                    <a:pt x="314441" y="57173"/>
                  </a:moveTo>
                  <a:cubicBezTo>
                    <a:pt x="429687" y="84011"/>
                    <a:pt x="501356" y="199194"/>
                    <a:pt x="474518" y="314441"/>
                  </a:cubicBezTo>
                  <a:cubicBezTo>
                    <a:pt x="447679" y="429687"/>
                    <a:pt x="332497" y="501356"/>
                    <a:pt x="217250" y="474518"/>
                  </a:cubicBezTo>
                  <a:cubicBezTo>
                    <a:pt x="102003" y="447679"/>
                    <a:pt x="30334" y="332497"/>
                    <a:pt x="57173" y="217250"/>
                  </a:cubicBezTo>
                  <a:cubicBezTo>
                    <a:pt x="84011" y="102003"/>
                    <a:pt x="199194" y="30334"/>
                    <a:pt x="314441" y="57173"/>
                  </a:cubicBezTo>
                  <a:close/>
                </a:path>
              </a:pathLst>
            </a:custGeom>
            <a:solidFill>
              <a:srgbClr val="000000"/>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BCD6D32-93BF-4168-9ED8-AB5883718118}"/>
                </a:ext>
              </a:extLst>
            </p:cNvPr>
            <p:cNvSpPr/>
            <p:nvPr/>
          </p:nvSpPr>
          <p:spPr>
            <a:xfrm>
              <a:off x="7870030" y="2322202"/>
              <a:ext cx="2247900" cy="1981200"/>
            </a:xfrm>
            <a:custGeom>
              <a:avLst/>
              <a:gdLst>
                <a:gd name="connsiteX0" fmla="*/ 2126275 w 2247900"/>
                <a:gd name="connsiteY0" fmla="*/ 165621 h 1981200"/>
                <a:gd name="connsiteX1" fmla="*/ 1229430 w 2247900"/>
                <a:gd name="connsiteY1" fmla="*/ 165621 h 1981200"/>
                <a:gd name="connsiteX2" fmla="*/ 1114454 w 2247900"/>
                <a:gd name="connsiteY2" fmla="*/ 280587 h 1981200"/>
                <a:gd name="connsiteX3" fmla="*/ 1114454 w 2247900"/>
                <a:gd name="connsiteY3" fmla="*/ 330851 h 1981200"/>
                <a:gd name="connsiteX4" fmla="*/ 1113111 w 2247900"/>
                <a:gd name="connsiteY4" fmla="*/ 330718 h 1981200"/>
                <a:gd name="connsiteX5" fmla="*/ 878643 w 2247900"/>
                <a:gd name="connsiteY5" fmla="*/ 330718 h 1981200"/>
                <a:gd name="connsiteX6" fmla="*/ 878643 w 2247900"/>
                <a:gd name="connsiteY6" fmla="*/ 102394 h 1981200"/>
                <a:gd name="connsiteX7" fmla="*/ 783393 w 2247900"/>
                <a:gd name="connsiteY7" fmla="*/ 7144 h 1981200"/>
                <a:gd name="connsiteX8" fmla="*/ 102394 w 2247900"/>
                <a:gd name="connsiteY8" fmla="*/ 7144 h 1981200"/>
                <a:gd name="connsiteX9" fmla="*/ 7144 w 2247900"/>
                <a:gd name="connsiteY9" fmla="*/ 102394 h 1981200"/>
                <a:gd name="connsiteX10" fmla="*/ 7144 w 2247900"/>
                <a:gd name="connsiteY10" fmla="*/ 1869186 h 1981200"/>
                <a:gd name="connsiteX11" fmla="*/ 102394 w 2247900"/>
                <a:gd name="connsiteY11" fmla="*/ 1964436 h 1981200"/>
                <a:gd name="connsiteX12" fmla="*/ 783393 w 2247900"/>
                <a:gd name="connsiteY12" fmla="*/ 1964436 h 1981200"/>
                <a:gd name="connsiteX13" fmla="*/ 878643 w 2247900"/>
                <a:gd name="connsiteY13" fmla="*/ 1869186 h 1981200"/>
                <a:gd name="connsiteX14" fmla="*/ 878643 w 2247900"/>
                <a:gd name="connsiteY14" fmla="*/ 432321 h 1981200"/>
                <a:gd name="connsiteX15" fmla="*/ 1113111 w 2247900"/>
                <a:gd name="connsiteY15" fmla="*/ 432321 h 1981200"/>
                <a:gd name="connsiteX16" fmla="*/ 1114454 w 2247900"/>
                <a:gd name="connsiteY16" fmla="*/ 432187 h 1981200"/>
                <a:gd name="connsiteX17" fmla="*/ 1114454 w 2247900"/>
                <a:gd name="connsiteY17" fmla="*/ 874547 h 1981200"/>
                <a:gd name="connsiteX18" fmla="*/ 1229430 w 2247900"/>
                <a:gd name="connsiteY18" fmla="*/ 989533 h 1981200"/>
                <a:gd name="connsiteX19" fmla="*/ 1420235 w 2247900"/>
                <a:gd name="connsiteY19" fmla="*/ 989533 h 1981200"/>
                <a:gd name="connsiteX20" fmla="*/ 1420235 w 2247900"/>
                <a:gd name="connsiteY20" fmla="*/ 1856756 h 1981200"/>
                <a:gd name="connsiteX21" fmla="*/ 1537992 w 2247900"/>
                <a:gd name="connsiteY21" fmla="*/ 1974514 h 1981200"/>
                <a:gd name="connsiteX22" fmla="*/ 1655769 w 2247900"/>
                <a:gd name="connsiteY22" fmla="*/ 1856756 h 1981200"/>
                <a:gd name="connsiteX23" fmla="*/ 1655769 w 2247900"/>
                <a:gd name="connsiteY23" fmla="*/ 996925 h 1981200"/>
                <a:gd name="connsiteX24" fmla="*/ 1699917 w 2247900"/>
                <a:gd name="connsiteY24" fmla="*/ 996925 h 1981200"/>
                <a:gd name="connsiteX25" fmla="*/ 1699917 w 2247900"/>
                <a:gd name="connsiteY25" fmla="*/ 1856756 h 1981200"/>
                <a:gd name="connsiteX26" fmla="*/ 1817675 w 2247900"/>
                <a:gd name="connsiteY26" fmla="*/ 1974514 h 1981200"/>
                <a:gd name="connsiteX27" fmla="*/ 1935452 w 2247900"/>
                <a:gd name="connsiteY27" fmla="*/ 1856756 h 1981200"/>
                <a:gd name="connsiteX28" fmla="*/ 1935452 w 2247900"/>
                <a:gd name="connsiteY28" fmla="*/ 989533 h 1981200"/>
                <a:gd name="connsiteX29" fmla="*/ 2126266 w 2247900"/>
                <a:gd name="connsiteY29" fmla="*/ 989533 h 1981200"/>
                <a:gd name="connsiteX30" fmla="*/ 2241242 w 2247900"/>
                <a:gd name="connsiteY30" fmla="*/ 874547 h 1981200"/>
                <a:gd name="connsiteX31" fmla="*/ 2241242 w 2247900"/>
                <a:gd name="connsiteY31" fmla="*/ 280597 h 1981200"/>
                <a:gd name="connsiteX32" fmla="*/ 2126275 w 2247900"/>
                <a:gd name="connsiteY32" fmla="*/ 165621 h 1981200"/>
                <a:gd name="connsiteX33" fmla="*/ 781031 w 2247900"/>
                <a:gd name="connsiteY33" fmla="*/ 718071 h 1981200"/>
                <a:gd name="connsiteX34" fmla="*/ 685781 w 2247900"/>
                <a:gd name="connsiteY34" fmla="*/ 813321 h 1981200"/>
                <a:gd name="connsiteX35" fmla="*/ 200006 w 2247900"/>
                <a:gd name="connsiteY35" fmla="*/ 813321 h 1981200"/>
                <a:gd name="connsiteX36" fmla="*/ 104756 w 2247900"/>
                <a:gd name="connsiteY36" fmla="*/ 718071 h 1981200"/>
                <a:gd name="connsiteX37" fmla="*/ 104756 w 2247900"/>
                <a:gd name="connsiteY37" fmla="*/ 318021 h 1981200"/>
                <a:gd name="connsiteX38" fmla="*/ 200006 w 2247900"/>
                <a:gd name="connsiteY38" fmla="*/ 222771 h 1981200"/>
                <a:gd name="connsiteX39" fmla="*/ 685781 w 2247900"/>
                <a:gd name="connsiteY39" fmla="*/ 222771 h 1981200"/>
                <a:gd name="connsiteX40" fmla="*/ 781031 w 2247900"/>
                <a:gd name="connsiteY40" fmla="*/ 318021 h 1981200"/>
                <a:gd name="connsiteX41" fmla="*/ 781031 w 2247900"/>
                <a:gd name="connsiteY41" fmla="*/ 330718 h 1981200"/>
                <a:gd name="connsiteX42" fmla="*/ 781031 w 2247900"/>
                <a:gd name="connsiteY42" fmla="*/ 432321 h 1981200"/>
                <a:gd name="connsiteX43" fmla="*/ 781031 w 2247900"/>
                <a:gd name="connsiteY43" fmla="*/ 718071 h 1981200"/>
                <a:gd name="connsiteX44" fmla="*/ 1856061 w 2247900"/>
                <a:gd name="connsiteY44" fmla="*/ 586607 h 1981200"/>
                <a:gd name="connsiteX45" fmla="*/ 1844259 w 2247900"/>
                <a:gd name="connsiteY45" fmla="*/ 616096 h 1981200"/>
                <a:gd name="connsiteX46" fmla="*/ 1838211 w 2247900"/>
                <a:gd name="connsiteY46" fmla="*/ 627059 h 1981200"/>
                <a:gd name="connsiteX47" fmla="*/ 1814436 w 2247900"/>
                <a:gd name="connsiteY47" fmla="*/ 661521 h 1981200"/>
                <a:gd name="connsiteX48" fmla="*/ 1804140 w 2247900"/>
                <a:gd name="connsiteY48" fmla="*/ 672036 h 1981200"/>
                <a:gd name="connsiteX49" fmla="*/ 1786871 w 2247900"/>
                <a:gd name="connsiteY49" fmla="*/ 686029 h 1981200"/>
                <a:gd name="connsiteX50" fmla="*/ 1711319 w 2247900"/>
                <a:gd name="connsiteY50" fmla="*/ 714394 h 1981200"/>
                <a:gd name="connsiteX51" fmla="*/ 1703251 w 2247900"/>
                <a:gd name="connsiteY51" fmla="*/ 715508 h 1981200"/>
                <a:gd name="connsiteX52" fmla="*/ 1700489 w 2247900"/>
                <a:gd name="connsiteY52" fmla="*/ 715889 h 1981200"/>
                <a:gd name="connsiteX53" fmla="*/ 1700489 w 2247900"/>
                <a:gd name="connsiteY53" fmla="*/ 704945 h 1981200"/>
                <a:gd name="connsiteX54" fmla="*/ 1700489 w 2247900"/>
                <a:gd name="connsiteY54" fmla="*/ 630736 h 1981200"/>
                <a:gd name="connsiteX55" fmla="*/ 1700489 w 2247900"/>
                <a:gd name="connsiteY55" fmla="*/ 621963 h 1981200"/>
                <a:gd name="connsiteX56" fmla="*/ 1709223 w 2247900"/>
                <a:gd name="connsiteY56" fmla="*/ 621259 h 1981200"/>
                <a:gd name="connsiteX57" fmla="*/ 1841506 w 2247900"/>
                <a:gd name="connsiteY57" fmla="*/ 575853 h 1981200"/>
                <a:gd name="connsiteX58" fmla="*/ 1865043 w 2247900"/>
                <a:gd name="connsiteY58" fmla="*/ 559213 h 1981200"/>
                <a:gd name="connsiteX59" fmla="*/ 1856061 w 2247900"/>
                <a:gd name="connsiteY59" fmla="*/ 586607 h 1981200"/>
                <a:gd name="connsiteX60" fmla="*/ 1655236 w 2247900"/>
                <a:gd name="connsiteY60" fmla="*/ 350987 h 1981200"/>
                <a:gd name="connsiteX61" fmla="*/ 1655236 w 2247900"/>
                <a:gd name="connsiteY61" fmla="*/ 441341 h 1981200"/>
                <a:gd name="connsiteX62" fmla="*/ 1655236 w 2247900"/>
                <a:gd name="connsiteY62" fmla="*/ 451656 h 1981200"/>
                <a:gd name="connsiteX63" fmla="*/ 1644968 w 2247900"/>
                <a:gd name="connsiteY63" fmla="*/ 450847 h 1981200"/>
                <a:gd name="connsiteX64" fmla="*/ 1639300 w 2247900"/>
                <a:gd name="connsiteY64" fmla="*/ 450361 h 1981200"/>
                <a:gd name="connsiteX65" fmla="*/ 1508303 w 2247900"/>
                <a:gd name="connsiteY65" fmla="*/ 425453 h 1981200"/>
                <a:gd name="connsiteX66" fmla="*/ 1456782 w 2247900"/>
                <a:gd name="connsiteY66" fmla="*/ 398078 h 1981200"/>
                <a:gd name="connsiteX67" fmla="*/ 1439666 w 2247900"/>
                <a:gd name="connsiteY67" fmla="*/ 364979 h 1981200"/>
                <a:gd name="connsiteX68" fmla="*/ 1439685 w 2247900"/>
                <a:gd name="connsiteY68" fmla="*/ 365046 h 1981200"/>
                <a:gd name="connsiteX69" fmla="*/ 1439732 w 2247900"/>
                <a:gd name="connsiteY69" fmla="*/ 363093 h 1981200"/>
                <a:gd name="connsiteX70" fmla="*/ 1440018 w 2247900"/>
                <a:gd name="connsiteY70" fmla="*/ 358512 h 1981200"/>
                <a:gd name="connsiteX71" fmla="*/ 1443781 w 2247900"/>
                <a:gd name="connsiteY71" fmla="*/ 355902 h 1981200"/>
                <a:gd name="connsiteX72" fmla="*/ 1451620 w 2247900"/>
                <a:gd name="connsiteY72" fmla="*/ 350691 h 1981200"/>
                <a:gd name="connsiteX73" fmla="*/ 1457287 w 2247900"/>
                <a:gd name="connsiteY73" fmla="*/ 347348 h 1981200"/>
                <a:gd name="connsiteX74" fmla="*/ 1457992 w 2247900"/>
                <a:gd name="connsiteY74" fmla="*/ 346967 h 1981200"/>
                <a:gd name="connsiteX75" fmla="*/ 1458163 w 2247900"/>
                <a:gd name="connsiteY75" fmla="*/ 346891 h 1981200"/>
                <a:gd name="connsiteX76" fmla="*/ 1460002 w 2247900"/>
                <a:gd name="connsiteY76" fmla="*/ 345729 h 1981200"/>
                <a:gd name="connsiteX77" fmla="*/ 1461449 w 2247900"/>
                <a:gd name="connsiteY77" fmla="*/ 344738 h 1981200"/>
                <a:gd name="connsiteX78" fmla="*/ 1462678 w 2247900"/>
                <a:gd name="connsiteY78" fmla="*/ 344319 h 1981200"/>
                <a:gd name="connsiteX79" fmla="*/ 1482033 w 2247900"/>
                <a:gd name="connsiteY79" fmla="*/ 339442 h 1981200"/>
                <a:gd name="connsiteX80" fmla="*/ 1544165 w 2247900"/>
                <a:gd name="connsiteY80" fmla="*/ 334775 h 1981200"/>
                <a:gd name="connsiteX81" fmla="*/ 1544669 w 2247900"/>
                <a:gd name="connsiteY81" fmla="*/ 334775 h 1981200"/>
                <a:gd name="connsiteX82" fmla="*/ 1633909 w 2247900"/>
                <a:gd name="connsiteY82" fmla="*/ 340071 h 1981200"/>
                <a:gd name="connsiteX83" fmla="*/ 1646853 w 2247900"/>
                <a:gd name="connsiteY83" fmla="*/ 341519 h 1981200"/>
                <a:gd name="connsiteX84" fmla="*/ 1655236 w 2247900"/>
                <a:gd name="connsiteY84" fmla="*/ 342538 h 1981200"/>
                <a:gd name="connsiteX85" fmla="*/ 1655236 w 2247900"/>
                <a:gd name="connsiteY85" fmla="*/ 350987 h 1981200"/>
                <a:gd name="connsiteX86" fmla="*/ 1486891 w 2247900"/>
                <a:gd name="connsiteY86" fmla="*/ 458076 h 1981200"/>
                <a:gd name="connsiteX87" fmla="*/ 1593856 w 2247900"/>
                <a:gd name="connsiteY87" fmla="*/ 483641 h 1981200"/>
                <a:gd name="connsiteX88" fmla="*/ 1646396 w 2247900"/>
                <a:gd name="connsiteY88" fmla="*/ 489166 h 1981200"/>
                <a:gd name="connsiteX89" fmla="*/ 1655236 w 2247900"/>
                <a:gd name="connsiteY89" fmla="*/ 489804 h 1981200"/>
                <a:gd name="connsiteX90" fmla="*/ 1655236 w 2247900"/>
                <a:gd name="connsiteY90" fmla="*/ 498672 h 1981200"/>
                <a:gd name="connsiteX91" fmla="*/ 1655236 w 2247900"/>
                <a:gd name="connsiteY91" fmla="*/ 573176 h 1981200"/>
                <a:gd name="connsiteX92" fmla="*/ 1655236 w 2247900"/>
                <a:gd name="connsiteY92" fmla="*/ 583711 h 1981200"/>
                <a:gd name="connsiteX93" fmla="*/ 1644758 w 2247900"/>
                <a:gd name="connsiteY93" fmla="*/ 582673 h 1981200"/>
                <a:gd name="connsiteX94" fmla="*/ 1490024 w 2247900"/>
                <a:gd name="connsiteY94" fmla="*/ 497548 h 1981200"/>
                <a:gd name="connsiteX95" fmla="*/ 1474851 w 2247900"/>
                <a:gd name="connsiteY95" fmla="*/ 471097 h 1981200"/>
                <a:gd name="connsiteX96" fmla="*/ 1464431 w 2247900"/>
                <a:gd name="connsiteY96" fmla="*/ 449399 h 1981200"/>
                <a:gd name="connsiteX97" fmla="*/ 1486891 w 2247900"/>
                <a:gd name="connsiteY97" fmla="*/ 458076 h 1981200"/>
                <a:gd name="connsiteX98" fmla="*/ 1499759 w 2247900"/>
                <a:gd name="connsiteY98" fmla="*/ 586702 h 1981200"/>
                <a:gd name="connsiteX99" fmla="*/ 1490672 w 2247900"/>
                <a:gd name="connsiteY99" fmla="*/ 559232 h 1981200"/>
                <a:gd name="connsiteX100" fmla="*/ 1514304 w 2247900"/>
                <a:gd name="connsiteY100" fmla="*/ 575929 h 1981200"/>
                <a:gd name="connsiteX101" fmla="*/ 1646501 w 2247900"/>
                <a:gd name="connsiteY101" fmla="*/ 621230 h 1981200"/>
                <a:gd name="connsiteX102" fmla="*/ 1655236 w 2247900"/>
                <a:gd name="connsiteY102" fmla="*/ 621925 h 1981200"/>
                <a:gd name="connsiteX103" fmla="*/ 1655236 w 2247900"/>
                <a:gd name="connsiteY103" fmla="*/ 630707 h 1981200"/>
                <a:gd name="connsiteX104" fmla="*/ 1655236 w 2247900"/>
                <a:gd name="connsiteY104" fmla="*/ 704936 h 1981200"/>
                <a:gd name="connsiteX105" fmla="*/ 1655236 w 2247900"/>
                <a:gd name="connsiteY105" fmla="*/ 715880 h 1981200"/>
                <a:gd name="connsiteX106" fmla="*/ 1652435 w 2247900"/>
                <a:gd name="connsiteY106" fmla="*/ 715489 h 1981200"/>
                <a:gd name="connsiteX107" fmla="*/ 1644406 w 2247900"/>
                <a:gd name="connsiteY107" fmla="*/ 714385 h 1981200"/>
                <a:gd name="connsiteX108" fmla="*/ 1568806 w 2247900"/>
                <a:gd name="connsiteY108" fmla="*/ 686000 h 1981200"/>
                <a:gd name="connsiteX109" fmla="*/ 1517256 w 2247900"/>
                <a:gd name="connsiteY109" fmla="*/ 627088 h 1981200"/>
                <a:gd name="connsiteX110" fmla="*/ 1499759 w 2247900"/>
                <a:gd name="connsiteY110" fmla="*/ 586702 h 1981200"/>
                <a:gd name="connsiteX111" fmla="*/ 1550308 w 2247900"/>
                <a:gd name="connsiteY111" fmla="*/ 719357 h 1981200"/>
                <a:gd name="connsiteX112" fmla="*/ 1646758 w 2247900"/>
                <a:gd name="connsiteY112" fmla="*/ 752913 h 1981200"/>
                <a:gd name="connsiteX113" fmla="*/ 1655245 w 2247900"/>
                <a:gd name="connsiteY113" fmla="*/ 753828 h 1981200"/>
                <a:gd name="connsiteX114" fmla="*/ 1655245 w 2247900"/>
                <a:gd name="connsiteY114" fmla="*/ 762362 h 1981200"/>
                <a:gd name="connsiteX115" fmla="*/ 1655245 w 2247900"/>
                <a:gd name="connsiteY115" fmla="*/ 801481 h 1981200"/>
                <a:gd name="connsiteX116" fmla="*/ 1655245 w 2247900"/>
                <a:gd name="connsiteY116" fmla="*/ 806453 h 1981200"/>
                <a:gd name="connsiteX117" fmla="*/ 1651159 w 2247900"/>
                <a:gd name="connsiteY117" fmla="*/ 809292 h 1981200"/>
                <a:gd name="connsiteX118" fmla="*/ 1594552 w 2247900"/>
                <a:gd name="connsiteY118" fmla="*/ 832542 h 1981200"/>
                <a:gd name="connsiteX119" fmla="*/ 1564634 w 2247900"/>
                <a:gd name="connsiteY119" fmla="*/ 817188 h 1981200"/>
                <a:gd name="connsiteX120" fmla="*/ 1537764 w 2247900"/>
                <a:gd name="connsiteY120" fmla="*/ 744207 h 1981200"/>
                <a:gd name="connsiteX121" fmla="*/ 1535563 w 2247900"/>
                <a:gd name="connsiteY121" fmla="*/ 728377 h 1981200"/>
                <a:gd name="connsiteX122" fmla="*/ 1533115 w 2247900"/>
                <a:gd name="connsiteY122" fmla="*/ 707841 h 1981200"/>
                <a:gd name="connsiteX123" fmla="*/ 1550308 w 2247900"/>
                <a:gd name="connsiteY123" fmla="*/ 719357 h 1981200"/>
                <a:gd name="connsiteX124" fmla="*/ 1700498 w 2247900"/>
                <a:gd name="connsiteY124" fmla="*/ 801510 h 1981200"/>
                <a:gd name="connsiteX125" fmla="*/ 1700498 w 2247900"/>
                <a:gd name="connsiteY125" fmla="*/ 762371 h 1981200"/>
                <a:gd name="connsiteX126" fmla="*/ 1700498 w 2247900"/>
                <a:gd name="connsiteY126" fmla="*/ 753847 h 1981200"/>
                <a:gd name="connsiteX127" fmla="*/ 1708985 w 2247900"/>
                <a:gd name="connsiteY127" fmla="*/ 752913 h 1981200"/>
                <a:gd name="connsiteX128" fmla="*/ 1805388 w 2247900"/>
                <a:gd name="connsiteY128" fmla="*/ 719338 h 1981200"/>
                <a:gd name="connsiteX129" fmla="*/ 1822571 w 2247900"/>
                <a:gd name="connsiteY129" fmla="*/ 707841 h 1981200"/>
                <a:gd name="connsiteX130" fmla="*/ 1820142 w 2247900"/>
                <a:gd name="connsiteY130" fmla="*/ 728377 h 1981200"/>
                <a:gd name="connsiteX131" fmla="*/ 1811969 w 2247900"/>
                <a:gd name="connsiteY131" fmla="*/ 772039 h 1981200"/>
                <a:gd name="connsiteX132" fmla="*/ 1790976 w 2247900"/>
                <a:gd name="connsiteY132" fmla="*/ 817302 h 1981200"/>
                <a:gd name="connsiteX133" fmla="*/ 1760201 w 2247900"/>
                <a:gd name="connsiteY133" fmla="*/ 832533 h 1981200"/>
                <a:gd name="connsiteX134" fmla="*/ 1704585 w 2247900"/>
                <a:gd name="connsiteY134" fmla="*/ 809330 h 1981200"/>
                <a:gd name="connsiteX135" fmla="*/ 1700498 w 2247900"/>
                <a:gd name="connsiteY135" fmla="*/ 806482 h 1981200"/>
                <a:gd name="connsiteX136" fmla="*/ 1700498 w 2247900"/>
                <a:gd name="connsiteY136" fmla="*/ 801510 h 1981200"/>
                <a:gd name="connsiteX137" fmla="*/ 1859823 w 2247900"/>
                <a:gd name="connsiteY137" fmla="*/ 505749 h 1981200"/>
                <a:gd name="connsiteX138" fmla="*/ 1710957 w 2247900"/>
                <a:gd name="connsiteY138" fmla="*/ 582711 h 1981200"/>
                <a:gd name="connsiteX139" fmla="*/ 1700498 w 2247900"/>
                <a:gd name="connsiteY139" fmla="*/ 583749 h 1981200"/>
                <a:gd name="connsiteX140" fmla="*/ 1700498 w 2247900"/>
                <a:gd name="connsiteY140" fmla="*/ 573234 h 1981200"/>
                <a:gd name="connsiteX141" fmla="*/ 1700498 w 2247900"/>
                <a:gd name="connsiteY141" fmla="*/ 498662 h 1981200"/>
                <a:gd name="connsiteX142" fmla="*/ 1700498 w 2247900"/>
                <a:gd name="connsiteY142" fmla="*/ 489795 h 1981200"/>
                <a:gd name="connsiteX143" fmla="*/ 1709337 w 2247900"/>
                <a:gd name="connsiteY143" fmla="*/ 489156 h 1981200"/>
                <a:gd name="connsiteX144" fmla="*/ 1810512 w 2247900"/>
                <a:gd name="connsiteY144" fmla="*/ 475107 h 1981200"/>
                <a:gd name="connsiteX145" fmla="*/ 1868824 w 2247900"/>
                <a:gd name="connsiteY145" fmla="*/ 458133 h 1981200"/>
                <a:gd name="connsiteX146" fmla="*/ 1891198 w 2247900"/>
                <a:gd name="connsiteY146" fmla="*/ 449523 h 1981200"/>
                <a:gd name="connsiteX147" fmla="*/ 1880835 w 2247900"/>
                <a:gd name="connsiteY147" fmla="*/ 471135 h 1981200"/>
                <a:gd name="connsiteX148" fmla="*/ 1859823 w 2247900"/>
                <a:gd name="connsiteY148" fmla="*/ 505749 h 1981200"/>
                <a:gd name="connsiteX149" fmla="*/ 1885007 w 2247900"/>
                <a:gd name="connsiteY149" fmla="*/ 408232 h 1981200"/>
                <a:gd name="connsiteX150" fmla="*/ 1756620 w 2247900"/>
                <a:gd name="connsiteY150" fmla="*/ 445913 h 1981200"/>
                <a:gd name="connsiteX151" fmla="*/ 1710766 w 2247900"/>
                <a:gd name="connsiteY151" fmla="*/ 450837 h 1981200"/>
                <a:gd name="connsiteX152" fmla="*/ 1700498 w 2247900"/>
                <a:gd name="connsiteY152" fmla="*/ 451618 h 1981200"/>
                <a:gd name="connsiteX153" fmla="*/ 1700498 w 2247900"/>
                <a:gd name="connsiteY153" fmla="*/ 441331 h 1981200"/>
                <a:gd name="connsiteX154" fmla="*/ 1700498 w 2247900"/>
                <a:gd name="connsiteY154" fmla="*/ 350958 h 1981200"/>
                <a:gd name="connsiteX155" fmla="*/ 1700498 w 2247900"/>
                <a:gd name="connsiteY155" fmla="*/ 342510 h 1981200"/>
                <a:gd name="connsiteX156" fmla="*/ 1708880 w 2247900"/>
                <a:gd name="connsiteY156" fmla="*/ 341500 h 1981200"/>
                <a:gd name="connsiteX157" fmla="*/ 1721806 w 2247900"/>
                <a:gd name="connsiteY157" fmla="*/ 340052 h 1981200"/>
                <a:gd name="connsiteX158" fmla="*/ 1811007 w 2247900"/>
                <a:gd name="connsiteY158" fmla="*/ 334775 h 1981200"/>
                <a:gd name="connsiteX159" fmla="*/ 1812398 w 2247900"/>
                <a:gd name="connsiteY159" fmla="*/ 334775 h 1981200"/>
                <a:gd name="connsiteX160" fmla="*/ 1890084 w 2247900"/>
                <a:gd name="connsiteY160" fmla="*/ 343319 h 1981200"/>
                <a:gd name="connsiteX161" fmla="*/ 1892999 w 2247900"/>
                <a:gd name="connsiteY161" fmla="*/ 344310 h 1981200"/>
                <a:gd name="connsiteX162" fmla="*/ 1894904 w 2247900"/>
                <a:gd name="connsiteY162" fmla="*/ 345138 h 1981200"/>
                <a:gd name="connsiteX163" fmla="*/ 1896047 w 2247900"/>
                <a:gd name="connsiteY163" fmla="*/ 345910 h 1981200"/>
                <a:gd name="connsiteX164" fmla="*/ 1897952 w 2247900"/>
                <a:gd name="connsiteY164" fmla="*/ 347072 h 1981200"/>
                <a:gd name="connsiteX165" fmla="*/ 1911934 w 2247900"/>
                <a:gd name="connsiteY165" fmla="*/ 355892 h 1981200"/>
                <a:gd name="connsiteX166" fmla="*/ 1915792 w 2247900"/>
                <a:gd name="connsiteY166" fmla="*/ 358588 h 1981200"/>
                <a:gd name="connsiteX167" fmla="*/ 1916001 w 2247900"/>
                <a:gd name="connsiteY167" fmla="*/ 363274 h 1981200"/>
                <a:gd name="connsiteX168" fmla="*/ 1916020 w 2247900"/>
                <a:gd name="connsiteY168" fmla="*/ 364836 h 1981200"/>
                <a:gd name="connsiteX169" fmla="*/ 1885007 w 2247900"/>
                <a:gd name="connsiteY169" fmla="*/ 408232 h 1981200"/>
                <a:gd name="connsiteX170" fmla="*/ 1229420 w 2247900"/>
                <a:gd name="connsiteY170" fmla="*/ 920544 h 1981200"/>
                <a:gd name="connsiteX171" fmla="*/ 1183434 w 2247900"/>
                <a:gd name="connsiteY171" fmla="*/ 874557 h 1981200"/>
                <a:gd name="connsiteX172" fmla="*/ 1183434 w 2247900"/>
                <a:gd name="connsiteY172" fmla="*/ 280616 h 1981200"/>
                <a:gd name="connsiteX173" fmla="*/ 1229420 w 2247900"/>
                <a:gd name="connsiteY173" fmla="*/ 234591 h 1981200"/>
                <a:gd name="connsiteX174" fmla="*/ 1430445 w 2247900"/>
                <a:gd name="connsiteY174" fmla="*/ 234591 h 1981200"/>
                <a:gd name="connsiteX175" fmla="*/ 1655236 w 2247900"/>
                <a:gd name="connsiteY175" fmla="*/ 234591 h 1981200"/>
                <a:gd name="connsiteX176" fmla="*/ 1655236 w 2247900"/>
                <a:gd name="connsiteY176" fmla="*/ 293456 h 1981200"/>
                <a:gd name="connsiteX177" fmla="*/ 1655236 w 2247900"/>
                <a:gd name="connsiteY177" fmla="*/ 304114 h 1981200"/>
                <a:gd name="connsiteX178" fmla="*/ 1644644 w 2247900"/>
                <a:gd name="connsiteY178" fmla="*/ 302905 h 1981200"/>
                <a:gd name="connsiteX179" fmla="*/ 1544688 w 2247900"/>
                <a:gd name="connsiteY179" fmla="*/ 296713 h 1981200"/>
                <a:gd name="connsiteX180" fmla="*/ 1454525 w 2247900"/>
                <a:gd name="connsiteY180" fmla="*/ 306867 h 1981200"/>
                <a:gd name="connsiteX181" fmla="*/ 1420235 w 2247900"/>
                <a:gd name="connsiteY181" fmla="*/ 324431 h 1981200"/>
                <a:gd name="connsiteX182" fmla="*/ 1419168 w 2247900"/>
                <a:gd name="connsiteY182" fmla="*/ 325260 h 1981200"/>
                <a:gd name="connsiteX183" fmla="*/ 1414701 w 2247900"/>
                <a:gd name="connsiteY183" fmla="*/ 329717 h 1981200"/>
                <a:gd name="connsiteX184" fmla="*/ 1414101 w 2247900"/>
                <a:gd name="connsiteY184" fmla="*/ 330403 h 1981200"/>
                <a:gd name="connsiteX185" fmla="*/ 1413377 w 2247900"/>
                <a:gd name="connsiteY185" fmla="*/ 330946 h 1981200"/>
                <a:gd name="connsiteX186" fmla="*/ 1339434 w 2247900"/>
                <a:gd name="connsiteY186" fmla="*/ 408984 h 1981200"/>
                <a:gd name="connsiteX187" fmla="*/ 1241308 w 2247900"/>
                <a:gd name="connsiteY187" fmla="*/ 771325 h 1981200"/>
                <a:gd name="connsiteX188" fmla="*/ 1251737 w 2247900"/>
                <a:gd name="connsiteY188" fmla="*/ 920553 h 1981200"/>
                <a:gd name="connsiteX189" fmla="*/ 1229420 w 2247900"/>
                <a:gd name="connsiteY189" fmla="*/ 920553 h 1981200"/>
                <a:gd name="connsiteX190" fmla="*/ 1290237 w 2247900"/>
                <a:gd name="connsiteY190" fmla="*/ 920544 h 1981200"/>
                <a:gd name="connsiteX191" fmla="*/ 1279417 w 2247900"/>
                <a:gd name="connsiteY191" fmla="*/ 771315 h 1981200"/>
                <a:gd name="connsiteX192" fmla="*/ 1370562 w 2247900"/>
                <a:gd name="connsiteY192" fmla="*/ 430978 h 1981200"/>
                <a:gd name="connsiteX193" fmla="*/ 1395508 w 2247900"/>
                <a:gd name="connsiteY193" fmla="*/ 399545 h 1981200"/>
                <a:gd name="connsiteX194" fmla="*/ 1404490 w 2247900"/>
                <a:gd name="connsiteY194" fmla="*/ 389430 h 1981200"/>
                <a:gd name="connsiteX195" fmla="*/ 1410986 w 2247900"/>
                <a:gd name="connsiteY195" fmla="*/ 401298 h 1981200"/>
                <a:gd name="connsiteX196" fmla="*/ 1416653 w 2247900"/>
                <a:gd name="connsiteY196" fmla="*/ 410251 h 1981200"/>
                <a:gd name="connsiteX197" fmla="*/ 1418149 w 2247900"/>
                <a:gd name="connsiteY197" fmla="*/ 412709 h 1981200"/>
                <a:gd name="connsiteX198" fmla="*/ 1418435 w 2247900"/>
                <a:gd name="connsiteY198" fmla="*/ 415185 h 1981200"/>
                <a:gd name="connsiteX199" fmla="*/ 1420225 w 2247900"/>
                <a:gd name="connsiteY199" fmla="*/ 426587 h 1981200"/>
                <a:gd name="connsiteX200" fmla="*/ 1444800 w 2247900"/>
                <a:gd name="connsiteY200" fmla="*/ 495986 h 1981200"/>
                <a:gd name="connsiteX201" fmla="*/ 1445819 w 2247900"/>
                <a:gd name="connsiteY201" fmla="*/ 497891 h 1981200"/>
                <a:gd name="connsiteX202" fmla="*/ 1445905 w 2247900"/>
                <a:gd name="connsiteY202" fmla="*/ 500053 h 1981200"/>
                <a:gd name="connsiteX203" fmla="*/ 1477061 w 2247900"/>
                <a:gd name="connsiteY203" fmla="*/ 632536 h 1981200"/>
                <a:gd name="connsiteX204" fmla="*/ 1480357 w 2247900"/>
                <a:gd name="connsiteY204" fmla="*/ 640270 h 1981200"/>
                <a:gd name="connsiteX205" fmla="*/ 1494415 w 2247900"/>
                <a:gd name="connsiteY205" fmla="*/ 678971 h 1981200"/>
                <a:gd name="connsiteX206" fmla="*/ 1506960 w 2247900"/>
                <a:gd name="connsiteY206" fmla="*/ 782117 h 1981200"/>
                <a:gd name="connsiteX207" fmla="*/ 1535125 w 2247900"/>
                <a:gd name="connsiteY207" fmla="*/ 841315 h 1981200"/>
                <a:gd name="connsiteX208" fmla="*/ 1594799 w 2247900"/>
                <a:gd name="connsiteY208" fmla="*/ 870661 h 1981200"/>
                <a:gd name="connsiteX209" fmla="*/ 1641681 w 2247900"/>
                <a:gd name="connsiteY209" fmla="*/ 858974 h 1981200"/>
                <a:gd name="connsiteX210" fmla="*/ 1655245 w 2247900"/>
                <a:gd name="connsiteY210" fmla="*/ 852621 h 1981200"/>
                <a:gd name="connsiteX211" fmla="*/ 1655245 w 2247900"/>
                <a:gd name="connsiteY211" fmla="*/ 867604 h 1981200"/>
                <a:gd name="connsiteX212" fmla="*/ 1655245 w 2247900"/>
                <a:gd name="connsiteY212" fmla="*/ 920534 h 1981200"/>
                <a:gd name="connsiteX213" fmla="*/ 1420244 w 2247900"/>
                <a:gd name="connsiteY213" fmla="*/ 920534 h 1981200"/>
                <a:gd name="connsiteX214" fmla="*/ 1290237 w 2247900"/>
                <a:gd name="connsiteY214" fmla="*/ 920534 h 1981200"/>
                <a:gd name="connsiteX215" fmla="*/ 1700498 w 2247900"/>
                <a:gd name="connsiteY215" fmla="*/ 920544 h 1981200"/>
                <a:gd name="connsiteX216" fmla="*/ 1700498 w 2247900"/>
                <a:gd name="connsiteY216" fmla="*/ 867661 h 1981200"/>
                <a:gd name="connsiteX217" fmla="*/ 1700498 w 2247900"/>
                <a:gd name="connsiteY217" fmla="*/ 852697 h 1981200"/>
                <a:gd name="connsiteX218" fmla="*/ 1714043 w 2247900"/>
                <a:gd name="connsiteY218" fmla="*/ 859031 h 1981200"/>
                <a:gd name="connsiteX219" fmla="*/ 1761820 w 2247900"/>
                <a:gd name="connsiteY219" fmla="*/ 870652 h 1981200"/>
                <a:gd name="connsiteX220" fmla="*/ 1820599 w 2247900"/>
                <a:gd name="connsiteY220" fmla="*/ 841286 h 1981200"/>
                <a:gd name="connsiteX221" fmla="*/ 1855527 w 2247900"/>
                <a:gd name="connsiteY221" fmla="*/ 750408 h 1981200"/>
                <a:gd name="connsiteX222" fmla="*/ 1861309 w 2247900"/>
                <a:gd name="connsiteY222" fmla="*/ 679142 h 1981200"/>
                <a:gd name="connsiteX223" fmla="*/ 1876558 w 2247900"/>
                <a:gd name="connsiteY223" fmla="*/ 641013 h 1981200"/>
                <a:gd name="connsiteX224" fmla="*/ 1896027 w 2247900"/>
                <a:gd name="connsiteY224" fmla="*/ 586321 h 1981200"/>
                <a:gd name="connsiteX225" fmla="*/ 1909810 w 2247900"/>
                <a:gd name="connsiteY225" fmla="*/ 500043 h 1981200"/>
                <a:gd name="connsiteX226" fmla="*/ 1909915 w 2247900"/>
                <a:gd name="connsiteY226" fmla="*/ 497910 h 1981200"/>
                <a:gd name="connsiteX227" fmla="*/ 1910915 w 2247900"/>
                <a:gd name="connsiteY227" fmla="*/ 495995 h 1981200"/>
                <a:gd name="connsiteX228" fmla="*/ 1935471 w 2247900"/>
                <a:gd name="connsiteY228" fmla="*/ 426710 h 1981200"/>
                <a:gd name="connsiteX229" fmla="*/ 1937290 w 2247900"/>
                <a:gd name="connsiteY229" fmla="*/ 415185 h 1981200"/>
                <a:gd name="connsiteX230" fmla="*/ 1937642 w 2247900"/>
                <a:gd name="connsiteY230" fmla="*/ 412204 h 1981200"/>
                <a:gd name="connsiteX231" fmla="*/ 1939090 w 2247900"/>
                <a:gd name="connsiteY231" fmla="*/ 410213 h 1981200"/>
                <a:gd name="connsiteX232" fmla="*/ 1944700 w 2247900"/>
                <a:gd name="connsiteY232" fmla="*/ 401288 h 1981200"/>
                <a:gd name="connsiteX233" fmla="*/ 1951196 w 2247900"/>
                <a:gd name="connsiteY233" fmla="*/ 389525 h 1981200"/>
                <a:gd name="connsiteX234" fmla="*/ 1960131 w 2247900"/>
                <a:gd name="connsiteY234" fmla="*/ 399555 h 1981200"/>
                <a:gd name="connsiteX235" fmla="*/ 1989392 w 2247900"/>
                <a:gd name="connsiteY235" fmla="*/ 437064 h 1981200"/>
                <a:gd name="connsiteX236" fmla="*/ 2076288 w 2247900"/>
                <a:gd name="connsiteY236" fmla="*/ 771325 h 1981200"/>
                <a:gd name="connsiteX237" fmla="*/ 2065487 w 2247900"/>
                <a:gd name="connsiteY237" fmla="*/ 920534 h 1981200"/>
                <a:gd name="connsiteX238" fmla="*/ 1935471 w 2247900"/>
                <a:gd name="connsiteY238" fmla="*/ 920534 h 1981200"/>
                <a:gd name="connsiteX239" fmla="*/ 1700498 w 2247900"/>
                <a:gd name="connsiteY239" fmla="*/ 920534 h 1981200"/>
                <a:gd name="connsiteX240" fmla="*/ 2172300 w 2247900"/>
                <a:gd name="connsiteY240" fmla="*/ 874557 h 1981200"/>
                <a:gd name="connsiteX241" fmla="*/ 2126285 w 2247900"/>
                <a:gd name="connsiteY241" fmla="*/ 920544 h 1981200"/>
                <a:gd name="connsiteX242" fmla="*/ 2103968 w 2247900"/>
                <a:gd name="connsiteY242" fmla="*/ 920544 h 1981200"/>
                <a:gd name="connsiteX243" fmla="*/ 2114407 w 2247900"/>
                <a:gd name="connsiteY243" fmla="*/ 771335 h 1981200"/>
                <a:gd name="connsiteX244" fmla="*/ 2016233 w 2247900"/>
                <a:gd name="connsiteY244" fmla="*/ 408956 h 1981200"/>
                <a:gd name="connsiteX245" fmla="*/ 1942338 w 2247900"/>
                <a:gd name="connsiteY245" fmla="*/ 330956 h 1981200"/>
                <a:gd name="connsiteX246" fmla="*/ 1941595 w 2247900"/>
                <a:gd name="connsiteY246" fmla="*/ 330394 h 1981200"/>
                <a:gd name="connsiteX247" fmla="*/ 1940976 w 2247900"/>
                <a:gd name="connsiteY247" fmla="*/ 329689 h 1981200"/>
                <a:gd name="connsiteX248" fmla="*/ 1936471 w 2247900"/>
                <a:gd name="connsiteY248" fmla="*/ 325203 h 1981200"/>
                <a:gd name="connsiteX249" fmla="*/ 1935471 w 2247900"/>
                <a:gd name="connsiteY249" fmla="*/ 324422 h 1981200"/>
                <a:gd name="connsiteX250" fmla="*/ 1880530 w 2247900"/>
                <a:gd name="connsiteY250" fmla="*/ 301952 h 1981200"/>
                <a:gd name="connsiteX251" fmla="*/ 1811036 w 2247900"/>
                <a:gd name="connsiteY251" fmla="*/ 296685 h 1981200"/>
                <a:gd name="connsiteX252" fmla="*/ 1711109 w 2247900"/>
                <a:gd name="connsiteY252" fmla="*/ 302895 h 1981200"/>
                <a:gd name="connsiteX253" fmla="*/ 1700508 w 2247900"/>
                <a:gd name="connsiteY253" fmla="*/ 304105 h 1981200"/>
                <a:gd name="connsiteX254" fmla="*/ 1700508 w 2247900"/>
                <a:gd name="connsiteY254" fmla="*/ 293446 h 1981200"/>
                <a:gd name="connsiteX255" fmla="*/ 1700508 w 2247900"/>
                <a:gd name="connsiteY255" fmla="*/ 234582 h 1981200"/>
                <a:gd name="connsiteX256" fmla="*/ 1925260 w 2247900"/>
                <a:gd name="connsiteY256" fmla="*/ 234582 h 1981200"/>
                <a:gd name="connsiteX257" fmla="*/ 2126285 w 2247900"/>
                <a:gd name="connsiteY257" fmla="*/ 234582 h 1981200"/>
                <a:gd name="connsiteX258" fmla="*/ 2172300 w 2247900"/>
                <a:gd name="connsiteY258" fmla="*/ 280607 h 1981200"/>
                <a:gd name="connsiteX259" fmla="*/ 2172300 w 2247900"/>
                <a:gd name="connsiteY259" fmla="*/ 87455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Lst>
              <a:rect l="l" t="t" r="r" b="b"/>
              <a:pathLst>
                <a:path w="2247900" h="1981200">
                  <a:moveTo>
                    <a:pt x="2126275" y="165621"/>
                  </a:moveTo>
                  <a:lnTo>
                    <a:pt x="1229430" y="165621"/>
                  </a:lnTo>
                  <a:cubicBezTo>
                    <a:pt x="1165936" y="165621"/>
                    <a:pt x="1114454" y="217094"/>
                    <a:pt x="1114454" y="280587"/>
                  </a:cubicBezTo>
                  <a:lnTo>
                    <a:pt x="1114454" y="330851"/>
                  </a:lnTo>
                  <a:cubicBezTo>
                    <a:pt x="1113996" y="330832"/>
                    <a:pt x="1113568" y="330718"/>
                    <a:pt x="1113111" y="330718"/>
                  </a:cubicBezTo>
                  <a:lnTo>
                    <a:pt x="878643" y="330718"/>
                  </a:lnTo>
                  <a:lnTo>
                    <a:pt x="878643" y="102394"/>
                  </a:lnTo>
                  <a:cubicBezTo>
                    <a:pt x="878643" y="49787"/>
                    <a:pt x="836000" y="7144"/>
                    <a:pt x="783393" y="7144"/>
                  </a:cubicBezTo>
                  <a:lnTo>
                    <a:pt x="102394" y="7144"/>
                  </a:lnTo>
                  <a:cubicBezTo>
                    <a:pt x="49797" y="7144"/>
                    <a:pt x="7144" y="49787"/>
                    <a:pt x="7144" y="102394"/>
                  </a:cubicBezTo>
                  <a:lnTo>
                    <a:pt x="7144" y="1869186"/>
                  </a:lnTo>
                  <a:cubicBezTo>
                    <a:pt x="7144" y="1921783"/>
                    <a:pt x="49797" y="1964436"/>
                    <a:pt x="102394" y="1964436"/>
                  </a:cubicBezTo>
                  <a:lnTo>
                    <a:pt x="783393" y="1964436"/>
                  </a:lnTo>
                  <a:cubicBezTo>
                    <a:pt x="836000" y="1964436"/>
                    <a:pt x="878643" y="1921783"/>
                    <a:pt x="878643" y="1869186"/>
                  </a:cubicBezTo>
                  <a:lnTo>
                    <a:pt x="878643" y="432321"/>
                  </a:lnTo>
                  <a:lnTo>
                    <a:pt x="1113111" y="432321"/>
                  </a:lnTo>
                  <a:cubicBezTo>
                    <a:pt x="1113568" y="432321"/>
                    <a:pt x="1113996" y="432197"/>
                    <a:pt x="1114454" y="432187"/>
                  </a:cubicBezTo>
                  <a:lnTo>
                    <a:pt x="1114454" y="874547"/>
                  </a:lnTo>
                  <a:cubicBezTo>
                    <a:pt x="1114454" y="938060"/>
                    <a:pt x="1165936" y="989533"/>
                    <a:pt x="1229430" y="989533"/>
                  </a:cubicBezTo>
                  <a:lnTo>
                    <a:pt x="1420235" y="989533"/>
                  </a:lnTo>
                  <a:lnTo>
                    <a:pt x="1420235" y="1856756"/>
                  </a:lnTo>
                  <a:cubicBezTo>
                    <a:pt x="1420235" y="1921812"/>
                    <a:pt x="1472975" y="1974514"/>
                    <a:pt x="1537992" y="1974514"/>
                  </a:cubicBezTo>
                  <a:cubicBezTo>
                    <a:pt x="1603029" y="1974514"/>
                    <a:pt x="1655769" y="1921812"/>
                    <a:pt x="1655769" y="1856756"/>
                  </a:cubicBezTo>
                  <a:lnTo>
                    <a:pt x="1655769" y="996925"/>
                  </a:lnTo>
                  <a:lnTo>
                    <a:pt x="1699917" y="996925"/>
                  </a:lnTo>
                  <a:lnTo>
                    <a:pt x="1699917" y="1856756"/>
                  </a:lnTo>
                  <a:cubicBezTo>
                    <a:pt x="1699917" y="1921812"/>
                    <a:pt x="1752657" y="1974514"/>
                    <a:pt x="1817675" y="1974514"/>
                  </a:cubicBezTo>
                  <a:cubicBezTo>
                    <a:pt x="1882712" y="1974514"/>
                    <a:pt x="1935452" y="1921812"/>
                    <a:pt x="1935452" y="1856756"/>
                  </a:cubicBezTo>
                  <a:lnTo>
                    <a:pt x="1935452" y="989533"/>
                  </a:lnTo>
                  <a:lnTo>
                    <a:pt x="2126266" y="989533"/>
                  </a:lnTo>
                  <a:cubicBezTo>
                    <a:pt x="2189759" y="989533"/>
                    <a:pt x="2241242" y="938060"/>
                    <a:pt x="2241242" y="874547"/>
                  </a:cubicBezTo>
                  <a:lnTo>
                    <a:pt x="2241242" y="280597"/>
                  </a:lnTo>
                  <a:cubicBezTo>
                    <a:pt x="2241261" y="217103"/>
                    <a:pt x="2189769" y="165621"/>
                    <a:pt x="2126275" y="165621"/>
                  </a:cubicBezTo>
                  <a:close/>
                  <a:moveTo>
                    <a:pt x="781031" y="718071"/>
                  </a:moveTo>
                  <a:cubicBezTo>
                    <a:pt x="781031" y="770668"/>
                    <a:pt x="738388" y="813321"/>
                    <a:pt x="685781" y="813321"/>
                  </a:cubicBezTo>
                  <a:lnTo>
                    <a:pt x="200006" y="813321"/>
                  </a:lnTo>
                  <a:cubicBezTo>
                    <a:pt x="147418" y="813321"/>
                    <a:pt x="104756" y="770668"/>
                    <a:pt x="104756" y="718071"/>
                  </a:cubicBezTo>
                  <a:lnTo>
                    <a:pt x="104756" y="318021"/>
                  </a:lnTo>
                  <a:cubicBezTo>
                    <a:pt x="104756" y="265414"/>
                    <a:pt x="147418" y="222771"/>
                    <a:pt x="200006" y="222771"/>
                  </a:cubicBezTo>
                  <a:lnTo>
                    <a:pt x="685781" y="222771"/>
                  </a:lnTo>
                  <a:cubicBezTo>
                    <a:pt x="738388" y="222771"/>
                    <a:pt x="781031" y="265414"/>
                    <a:pt x="781031" y="318021"/>
                  </a:cubicBezTo>
                  <a:lnTo>
                    <a:pt x="781031" y="330718"/>
                  </a:lnTo>
                  <a:lnTo>
                    <a:pt x="781031" y="432321"/>
                  </a:lnTo>
                  <a:lnTo>
                    <a:pt x="781031" y="718071"/>
                  </a:lnTo>
                  <a:close/>
                  <a:moveTo>
                    <a:pt x="1856061" y="586607"/>
                  </a:moveTo>
                  <a:cubicBezTo>
                    <a:pt x="1852622" y="597122"/>
                    <a:pt x="1848631" y="607066"/>
                    <a:pt x="1844259" y="616096"/>
                  </a:cubicBezTo>
                  <a:cubicBezTo>
                    <a:pt x="1842659" y="619439"/>
                    <a:pt x="1840554" y="623192"/>
                    <a:pt x="1838211" y="627059"/>
                  </a:cubicBezTo>
                  <a:cubicBezTo>
                    <a:pt x="1828448" y="643223"/>
                    <a:pt x="1814436" y="661521"/>
                    <a:pt x="1814436" y="661521"/>
                  </a:cubicBezTo>
                  <a:lnTo>
                    <a:pt x="1804140" y="672036"/>
                  </a:lnTo>
                  <a:cubicBezTo>
                    <a:pt x="1804140" y="672036"/>
                    <a:pt x="1792919" y="681799"/>
                    <a:pt x="1786871" y="686029"/>
                  </a:cubicBezTo>
                  <a:cubicBezTo>
                    <a:pt x="1765068" y="701107"/>
                    <a:pt x="1740351" y="710384"/>
                    <a:pt x="1711319" y="714394"/>
                  </a:cubicBezTo>
                  <a:lnTo>
                    <a:pt x="1703251" y="715508"/>
                  </a:lnTo>
                  <a:lnTo>
                    <a:pt x="1700489" y="715889"/>
                  </a:lnTo>
                  <a:lnTo>
                    <a:pt x="1700489" y="704945"/>
                  </a:lnTo>
                  <a:lnTo>
                    <a:pt x="1700489" y="630736"/>
                  </a:lnTo>
                  <a:lnTo>
                    <a:pt x="1700489" y="621963"/>
                  </a:lnTo>
                  <a:lnTo>
                    <a:pt x="1709223" y="621259"/>
                  </a:lnTo>
                  <a:cubicBezTo>
                    <a:pt x="1760372" y="617030"/>
                    <a:pt x="1804883" y="601751"/>
                    <a:pt x="1841506" y="575853"/>
                  </a:cubicBezTo>
                  <a:lnTo>
                    <a:pt x="1865043" y="559213"/>
                  </a:lnTo>
                  <a:lnTo>
                    <a:pt x="1856061" y="586607"/>
                  </a:lnTo>
                  <a:close/>
                  <a:moveTo>
                    <a:pt x="1655236" y="350987"/>
                  </a:moveTo>
                  <a:lnTo>
                    <a:pt x="1655236" y="441341"/>
                  </a:lnTo>
                  <a:lnTo>
                    <a:pt x="1655236" y="451656"/>
                  </a:lnTo>
                  <a:lnTo>
                    <a:pt x="1644968" y="450847"/>
                  </a:lnTo>
                  <a:lnTo>
                    <a:pt x="1639300" y="450361"/>
                  </a:lnTo>
                  <a:cubicBezTo>
                    <a:pt x="1615611" y="448399"/>
                    <a:pt x="1555404" y="442027"/>
                    <a:pt x="1508303" y="425453"/>
                  </a:cubicBezTo>
                  <a:cubicBezTo>
                    <a:pt x="1486348" y="417852"/>
                    <a:pt x="1468088" y="408175"/>
                    <a:pt x="1456782" y="398078"/>
                  </a:cubicBezTo>
                  <a:cubicBezTo>
                    <a:pt x="1444743" y="387058"/>
                    <a:pt x="1439932" y="377761"/>
                    <a:pt x="1439666" y="364979"/>
                  </a:cubicBezTo>
                  <a:lnTo>
                    <a:pt x="1439685" y="365046"/>
                  </a:lnTo>
                  <a:cubicBezTo>
                    <a:pt x="1439666" y="364274"/>
                    <a:pt x="1439704" y="363617"/>
                    <a:pt x="1439732" y="363093"/>
                  </a:cubicBezTo>
                  <a:lnTo>
                    <a:pt x="1440018" y="358512"/>
                  </a:lnTo>
                  <a:lnTo>
                    <a:pt x="1443781" y="355902"/>
                  </a:lnTo>
                  <a:cubicBezTo>
                    <a:pt x="1446800" y="353778"/>
                    <a:pt x="1449486" y="352044"/>
                    <a:pt x="1451620" y="350691"/>
                  </a:cubicBezTo>
                  <a:cubicBezTo>
                    <a:pt x="1453963" y="349225"/>
                    <a:pt x="1455706" y="348215"/>
                    <a:pt x="1457287" y="347348"/>
                  </a:cubicBezTo>
                  <a:lnTo>
                    <a:pt x="1457992" y="346967"/>
                  </a:lnTo>
                  <a:lnTo>
                    <a:pt x="1458163" y="346891"/>
                  </a:lnTo>
                  <a:cubicBezTo>
                    <a:pt x="1458820" y="346558"/>
                    <a:pt x="1459402" y="346129"/>
                    <a:pt x="1460002" y="345729"/>
                  </a:cubicBezTo>
                  <a:lnTo>
                    <a:pt x="1461449" y="344738"/>
                  </a:lnTo>
                  <a:lnTo>
                    <a:pt x="1462678" y="344319"/>
                  </a:lnTo>
                  <a:cubicBezTo>
                    <a:pt x="1468736" y="342243"/>
                    <a:pt x="1475289" y="340585"/>
                    <a:pt x="1482033" y="339442"/>
                  </a:cubicBezTo>
                  <a:cubicBezTo>
                    <a:pt x="1498635" y="336394"/>
                    <a:pt x="1520114" y="334775"/>
                    <a:pt x="1544165" y="334775"/>
                  </a:cubicBezTo>
                  <a:lnTo>
                    <a:pt x="1544669" y="334775"/>
                  </a:lnTo>
                  <a:cubicBezTo>
                    <a:pt x="1577988" y="334775"/>
                    <a:pt x="1611602" y="337642"/>
                    <a:pt x="1633909" y="340071"/>
                  </a:cubicBezTo>
                  <a:cubicBezTo>
                    <a:pt x="1638576" y="340576"/>
                    <a:pt x="1642834" y="341043"/>
                    <a:pt x="1646853" y="341519"/>
                  </a:cubicBezTo>
                  <a:lnTo>
                    <a:pt x="1655236" y="342538"/>
                  </a:lnTo>
                  <a:lnTo>
                    <a:pt x="1655236" y="350987"/>
                  </a:lnTo>
                  <a:close/>
                  <a:moveTo>
                    <a:pt x="1486891" y="458076"/>
                  </a:moveTo>
                  <a:cubicBezTo>
                    <a:pt x="1515618" y="469221"/>
                    <a:pt x="1549603" y="477336"/>
                    <a:pt x="1593856" y="483641"/>
                  </a:cubicBezTo>
                  <a:cubicBezTo>
                    <a:pt x="1610916" y="486013"/>
                    <a:pt x="1628604" y="487861"/>
                    <a:pt x="1646396" y="489166"/>
                  </a:cubicBezTo>
                  <a:lnTo>
                    <a:pt x="1655236" y="489804"/>
                  </a:lnTo>
                  <a:lnTo>
                    <a:pt x="1655236" y="498672"/>
                  </a:lnTo>
                  <a:lnTo>
                    <a:pt x="1655236" y="573176"/>
                  </a:lnTo>
                  <a:lnTo>
                    <a:pt x="1655236" y="583711"/>
                  </a:lnTo>
                  <a:lnTo>
                    <a:pt x="1644758" y="582673"/>
                  </a:lnTo>
                  <a:cubicBezTo>
                    <a:pt x="1575892" y="575777"/>
                    <a:pt x="1525295" y="547973"/>
                    <a:pt x="1490024" y="497548"/>
                  </a:cubicBezTo>
                  <a:cubicBezTo>
                    <a:pt x="1484509" y="489480"/>
                    <a:pt x="1479404" y="480574"/>
                    <a:pt x="1474851" y="471097"/>
                  </a:cubicBezTo>
                  <a:lnTo>
                    <a:pt x="1464431" y="449399"/>
                  </a:lnTo>
                  <a:lnTo>
                    <a:pt x="1486891" y="458076"/>
                  </a:lnTo>
                  <a:close/>
                  <a:moveTo>
                    <a:pt x="1499759" y="586702"/>
                  </a:moveTo>
                  <a:lnTo>
                    <a:pt x="1490672" y="559232"/>
                  </a:lnTo>
                  <a:lnTo>
                    <a:pt x="1514304" y="575929"/>
                  </a:lnTo>
                  <a:cubicBezTo>
                    <a:pt x="1550841" y="601761"/>
                    <a:pt x="1595333" y="617010"/>
                    <a:pt x="1646501" y="621230"/>
                  </a:cubicBezTo>
                  <a:lnTo>
                    <a:pt x="1655236" y="621925"/>
                  </a:lnTo>
                  <a:lnTo>
                    <a:pt x="1655236" y="630707"/>
                  </a:lnTo>
                  <a:lnTo>
                    <a:pt x="1655236" y="704936"/>
                  </a:lnTo>
                  <a:lnTo>
                    <a:pt x="1655236" y="715880"/>
                  </a:lnTo>
                  <a:lnTo>
                    <a:pt x="1652435" y="715489"/>
                  </a:lnTo>
                  <a:lnTo>
                    <a:pt x="1644406" y="714385"/>
                  </a:lnTo>
                  <a:cubicBezTo>
                    <a:pt x="1615288" y="710355"/>
                    <a:pt x="1590580" y="701088"/>
                    <a:pt x="1568806" y="686000"/>
                  </a:cubicBezTo>
                  <a:cubicBezTo>
                    <a:pt x="1547994" y="671589"/>
                    <a:pt x="1530801" y="651777"/>
                    <a:pt x="1517256" y="627088"/>
                  </a:cubicBezTo>
                  <a:cubicBezTo>
                    <a:pt x="1510522" y="614810"/>
                    <a:pt x="1504626" y="601418"/>
                    <a:pt x="1499759" y="586702"/>
                  </a:cubicBezTo>
                  <a:close/>
                  <a:moveTo>
                    <a:pt x="1550308" y="719357"/>
                  </a:moveTo>
                  <a:cubicBezTo>
                    <a:pt x="1577578" y="737597"/>
                    <a:pt x="1610030" y="748884"/>
                    <a:pt x="1646758" y="752913"/>
                  </a:cubicBezTo>
                  <a:lnTo>
                    <a:pt x="1655245" y="753828"/>
                  </a:lnTo>
                  <a:lnTo>
                    <a:pt x="1655245" y="762362"/>
                  </a:lnTo>
                  <a:lnTo>
                    <a:pt x="1655245" y="801481"/>
                  </a:lnTo>
                  <a:lnTo>
                    <a:pt x="1655245" y="806453"/>
                  </a:lnTo>
                  <a:lnTo>
                    <a:pt x="1651159" y="809292"/>
                  </a:lnTo>
                  <a:cubicBezTo>
                    <a:pt x="1629613" y="824274"/>
                    <a:pt x="1609849" y="832542"/>
                    <a:pt x="1594552" y="832542"/>
                  </a:cubicBezTo>
                  <a:cubicBezTo>
                    <a:pt x="1581902" y="832085"/>
                    <a:pt x="1574368" y="828256"/>
                    <a:pt x="1564634" y="817188"/>
                  </a:cubicBezTo>
                  <a:cubicBezTo>
                    <a:pt x="1550603" y="800852"/>
                    <a:pt x="1541555" y="768744"/>
                    <a:pt x="1537764" y="744207"/>
                  </a:cubicBezTo>
                  <a:cubicBezTo>
                    <a:pt x="1536887" y="738854"/>
                    <a:pt x="1536183" y="733587"/>
                    <a:pt x="1535563" y="728377"/>
                  </a:cubicBezTo>
                  <a:lnTo>
                    <a:pt x="1533115" y="707841"/>
                  </a:lnTo>
                  <a:lnTo>
                    <a:pt x="1550308" y="719357"/>
                  </a:lnTo>
                  <a:close/>
                  <a:moveTo>
                    <a:pt x="1700498" y="801510"/>
                  </a:moveTo>
                  <a:lnTo>
                    <a:pt x="1700498" y="762371"/>
                  </a:lnTo>
                  <a:lnTo>
                    <a:pt x="1700498" y="753847"/>
                  </a:lnTo>
                  <a:lnTo>
                    <a:pt x="1708985" y="752913"/>
                  </a:lnTo>
                  <a:cubicBezTo>
                    <a:pt x="1745713" y="748856"/>
                    <a:pt x="1778146" y="737578"/>
                    <a:pt x="1805388" y="719338"/>
                  </a:cubicBezTo>
                  <a:lnTo>
                    <a:pt x="1822571" y="707841"/>
                  </a:lnTo>
                  <a:lnTo>
                    <a:pt x="1820142" y="728377"/>
                  </a:lnTo>
                  <a:cubicBezTo>
                    <a:pt x="1818218" y="744731"/>
                    <a:pt x="1815456" y="759447"/>
                    <a:pt x="1811969" y="772039"/>
                  </a:cubicBezTo>
                  <a:cubicBezTo>
                    <a:pt x="1806912" y="790918"/>
                    <a:pt x="1799320" y="807358"/>
                    <a:pt x="1790976" y="817302"/>
                  </a:cubicBezTo>
                  <a:cubicBezTo>
                    <a:pt x="1781299" y="828256"/>
                    <a:pt x="1773774" y="832114"/>
                    <a:pt x="1760201" y="832533"/>
                  </a:cubicBezTo>
                  <a:cubicBezTo>
                    <a:pt x="1745837" y="832533"/>
                    <a:pt x="1726082" y="824294"/>
                    <a:pt x="1704585" y="809330"/>
                  </a:cubicBezTo>
                  <a:lnTo>
                    <a:pt x="1700498" y="806482"/>
                  </a:lnTo>
                  <a:lnTo>
                    <a:pt x="1700498" y="801510"/>
                  </a:lnTo>
                  <a:close/>
                  <a:moveTo>
                    <a:pt x="1859823" y="505749"/>
                  </a:moveTo>
                  <a:cubicBezTo>
                    <a:pt x="1824647" y="551097"/>
                    <a:pt x="1775965" y="576263"/>
                    <a:pt x="1710957" y="582711"/>
                  </a:cubicBezTo>
                  <a:lnTo>
                    <a:pt x="1700498" y="583749"/>
                  </a:lnTo>
                  <a:lnTo>
                    <a:pt x="1700498" y="573234"/>
                  </a:lnTo>
                  <a:lnTo>
                    <a:pt x="1700498" y="498662"/>
                  </a:lnTo>
                  <a:lnTo>
                    <a:pt x="1700498" y="489795"/>
                  </a:lnTo>
                  <a:lnTo>
                    <a:pt x="1709337" y="489156"/>
                  </a:lnTo>
                  <a:cubicBezTo>
                    <a:pt x="1734360" y="487337"/>
                    <a:pt x="1772241" y="483403"/>
                    <a:pt x="1810512" y="475107"/>
                  </a:cubicBezTo>
                  <a:cubicBezTo>
                    <a:pt x="1832782" y="470211"/>
                    <a:pt x="1851851" y="464668"/>
                    <a:pt x="1868824" y="458133"/>
                  </a:cubicBezTo>
                  <a:lnTo>
                    <a:pt x="1891198" y="449523"/>
                  </a:lnTo>
                  <a:lnTo>
                    <a:pt x="1880835" y="471135"/>
                  </a:lnTo>
                  <a:cubicBezTo>
                    <a:pt x="1874844" y="483660"/>
                    <a:pt x="1867786" y="495281"/>
                    <a:pt x="1859823" y="505749"/>
                  </a:cubicBezTo>
                  <a:close/>
                  <a:moveTo>
                    <a:pt x="1885007" y="408232"/>
                  </a:moveTo>
                  <a:cubicBezTo>
                    <a:pt x="1846298" y="432492"/>
                    <a:pt x="1776917" y="443217"/>
                    <a:pt x="1756620" y="445913"/>
                  </a:cubicBezTo>
                  <a:cubicBezTo>
                    <a:pt x="1741951" y="447951"/>
                    <a:pt x="1726511" y="449590"/>
                    <a:pt x="1710766" y="450837"/>
                  </a:cubicBezTo>
                  <a:lnTo>
                    <a:pt x="1700498" y="451618"/>
                  </a:lnTo>
                  <a:lnTo>
                    <a:pt x="1700498" y="441331"/>
                  </a:lnTo>
                  <a:lnTo>
                    <a:pt x="1700498" y="350958"/>
                  </a:lnTo>
                  <a:lnTo>
                    <a:pt x="1700498" y="342510"/>
                  </a:lnTo>
                  <a:lnTo>
                    <a:pt x="1708880" y="341500"/>
                  </a:lnTo>
                  <a:cubicBezTo>
                    <a:pt x="1712890" y="341014"/>
                    <a:pt x="1717138" y="340538"/>
                    <a:pt x="1721806" y="340052"/>
                  </a:cubicBezTo>
                  <a:cubicBezTo>
                    <a:pt x="1744218" y="337642"/>
                    <a:pt x="1777870" y="334775"/>
                    <a:pt x="1811007" y="334775"/>
                  </a:cubicBezTo>
                  <a:lnTo>
                    <a:pt x="1812398" y="334775"/>
                  </a:lnTo>
                  <a:cubicBezTo>
                    <a:pt x="1831143" y="334775"/>
                    <a:pt x="1866157" y="335899"/>
                    <a:pt x="1890084" y="343319"/>
                  </a:cubicBezTo>
                  <a:cubicBezTo>
                    <a:pt x="1890836" y="343538"/>
                    <a:pt x="1891513" y="343776"/>
                    <a:pt x="1892999" y="344310"/>
                  </a:cubicBezTo>
                  <a:lnTo>
                    <a:pt x="1894904" y="345138"/>
                  </a:lnTo>
                  <a:lnTo>
                    <a:pt x="1896047" y="345910"/>
                  </a:lnTo>
                  <a:cubicBezTo>
                    <a:pt x="1896523" y="346234"/>
                    <a:pt x="1896980" y="346586"/>
                    <a:pt x="1897952" y="347072"/>
                  </a:cubicBezTo>
                  <a:cubicBezTo>
                    <a:pt x="1901914" y="349234"/>
                    <a:pt x="1906886" y="352358"/>
                    <a:pt x="1911934" y="355892"/>
                  </a:cubicBezTo>
                  <a:lnTo>
                    <a:pt x="1915792" y="358588"/>
                  </a:lnTo>
                  <a:lnTo>
                    <a:pt x="1916001" y="363274"/>
                  </a:lnTo>
                  <a:lnTo>
                    <a:pt x="1916020" y="364836"/>
                  </a:lnTo>
                  <a:cubicBezTo>
                    <a:pt x="1915925" y="381410"/>
                    <a:pt x="1906676" y="394354"/>
                    <a:pt x="1885007" y="408232"/>
                  </a:cubicBezTo>
                  <a:close/>
                  <a:moveTo>
                    <a:pt x="1229420" y="920544"/>
                  </a:moveTo>
                  <a:cubicBezTo>
                    <a:pt x="1204065" y="920544"/>
                    <a:pt x="1183434" y="899903"/>
                    <a:pt x="1183434" y="874557"/>
                  </a:cubicBezTo>
                  <a:lnTo>
                    <a:pt x="1183434" y="280616"/>
                  </a:lnTo>
                  <a:cubicBezTo>
                    <a:pt x="1183434" y="255232"/>
                    <a:pt x="1204065" y="234591"/>
                    <a:pt x="1229420" y="234591"/>
                  </a:cubicBezTo>
                  <a:lnTo>
                    <a:pt x="1430445" y="234591"/>
                  </a:lnTo>
                  <a:lnTo>
                    <a:pt x="1655236" y="234591"/>
                  </a:lnTo>
                  <a:lnTo>
                    <a:pt x="1655236" y="293456"/>
                  </a:lnTo>
                  <a:lnTo>
                    <a:pt x="1655236" y="304114"/>
                  </a:lnTo>
                  <a:lnTo>
                    <a:pt x="1644644" y="302905"/>
                  </a:lnTo>
                  <a:cubicBezTo>
                    <a:pt x="1619831" y="300085"/>
                    <a:pt x="1582331" y="296732"/>
                    <a:pt x="1544688" y="296713"/>
                  </a:cubicBezTo>
                  <a:cubicBezTo>
                    <a:pt x="1520361" y="296770"/>
                    <a:pt x="1484557" y="297885"/>
                    <a:pt x="1454525" y="306867"/>
                  </a:cubicBezTo>
                  <a:cubicBezTo>
                    <a:pt x="1439780" y="311391"/>
                    <a:pt x="1429198" y="316849"/>
                    <a:pt x="1420235" y="324431"/>
                  </a:cubicBezTo>
                  <a:cubicBezTo>
                    <a:pt x="1419892" y="324717"/>
                    <a:pt x="1419501" y="324964"/>
                    <a:pt x="1419168" y="325260"/>
                  </a:cubicBezTo>
                  <a:cubicBezTo>
                    <a:pt x="1417587" y="326593"/>
                    <a:pt x="1416139" y="328127"/>
                    <a:pt x="1414701" y="329717"/>
                  </a:cubicBezTo>
                  <a:lnTo>
                    <a:pt x="1414101" y="330403"/>
                  </a:lnTo>
                  <a:lnTo>
                    <a:pt x="1413377" y="330946"/>
                  </a:lnTo>
                  <a:cubicBezTo>
                    <a:pt x="1394908" y="345024"/>
                    <a:pt x="1367085" y="369980"/>
                    <a:pt x="1339434" y="408984"/>
                  </a:cubicBezTo>
                  <a:cubicBezTo>
                    <a:pt x="1294619" y="472126"/>
                    <a:pt x="1241203" y="586254"/>
                    <a:pt x="1241308" y="771325"/>
                  </a:cubicBezTo>
                  <a:cubicBezTo>
                    <a:pt x="1241308" y="818483"/>
                    <a:pt x="1244927" y="868594"/>
                    <a:pt x="1251737" y="920553"/>
                  </a:cubicBezTo>
                  <a:lnTo>
                    <a:pt x="1229420" y="920553"/>
                  </a:lnTo>
                  <a:close/>
                  <a:moveTo>
                    <a:pt x="1290237" y="920544"/>
                  </a:moveTo>
                  <a:cubicBezTo>
                    <a:pt x="1283170" y="868356"/>
                    <a:pt x="1279389" y="818197"/>
                    <a:pt x="1279417" y="771315"/>
                  </a:cubicBezTo>
                  <a:cubicBezTo>
                    <a:pt x="1279522" y="631022"/>
                    <a:pt x="1310183" y="516522"/>
                    <a:pt x="1370562" y="430978"/>
                  </a:cubicBezTo>
                  <a:cubicBezTo>
                    <a:pt x="1378363" y="419957"/>
                    <a:pt x="1386745" y="409365"/>
                    <a:pt x="1395508" y="399545"/>
                  </a:cubicBezTo>
                  <a:lnTo>
                    <a:pt x="1404490" y="389430"/>
                  </a:lnTo>
                  <a:lnTo>
                    <a:pt x="1410986" y="401298"/>
                  </a:lnTo>
                  <a:cubicBezTo>
                    <a:pt x="1412729" y="404470"/>
                    <a:pt x="1414644" y="407499"/>
                    <a:pt x="1416653" y="410251"/>
                  </a:cubicBezTo>
                  <a:lnTo>
                    <a:pt x="1418149" y="412709"/>
                  </a:lnTo>
                  <a:lnTo>
                    <a:pt x="1418435" y="415185"/>
                  </a:lnTo>
                  <a:cubicBezTo>
                    <a:pt x="1418711" y="417547"/>
                    <a:pt x="1419254" y="421453"/>
                    <a:pt x="1420225" y="426587"/>
                  </a:cubicBezTo>
                  <a:cubicBezTo>
                    <a:pt x="1423111" y="441722"/>
                    <a:pt x="1429788" y="467554"/>
                    <a:pt x="1444800" y="495986"/>
                  </a:cubicBezTo>
                  <a:lnTo>
                    <a:pt x="1445819" y="497891"/>
                  </a:lnTo>
                  <a:lnTo>
                    <a:pt x="1445905" y="500053"/>
                  </a:lnTo>
                  <a:cubicBezTo>
                    <a:pt x="1446962" y="527275"/>
                    <a:pt x="1452448" y="580711"/>
                    <a:pt x="1477061" y="632536"/>
                  </a:cubicBezTo>
                  <a:cubicBezTo>
                    <a:pt x="1477975" y="634432"/>
                    <a:pt x="1479109" y="637146"/>
                    <a:pt x="1480357" y="640270"/>
                  </a:cubicBezTo>
                  <a:cubicBezTo>
                    <a:pt x="1486138" y="654815"/>
                    <a:pt x="1494415" y="678971"/>
                    <a:pt x="1494415" y="678971"/>
                  </a:cubicBezTo>
                  <a:cubicBezTo>
                    <a:pt x="1494654" y="717042"/>
                    <a:pt x="1499016" y="752694"/>
                    <a:pt x="1506960" y="782117"/>
                  </a:cubicBezTo>
                  <a:cubicBezTo>
                    <a:pt x="1513999" y="807491"/>
                    <a:pt x="1522924" y="826284"/>
                    <a:pt x="1535125" y="841315"/>
                  </a:cubicBezTo>
                  <a:cubicBezTo>
                    <a:pt x="1549660" y="859688"/>
                    <a:pt x="1571663" y="870661"/>
                    <a:pt x="1594799" y="870661"/>
                  </a:cubicBezTo>
                  <a:cubicBezTo>
                    <a:pt x="1609887" y="870537"/>
                    <a:pt x="1625222" y="866718"/>
                    <a:pt x="1641681" y="858974"/>
                  </a:cubicBezTo>
                  <a:lnTo>
                    <a:pt x="1655245" y="852621"/>
                  </a:lnTo>
                  <a:lnTo>
                    <a:pt x="1655245" y="867604"/>
                  </a:lnTo>
                  <a:lnTo>
                    <a:pt x="1655245" y="920534"/>
                  </a:lnTo>
                  <a:lnTo>
                    <a:pt x="1420244" y="920534"/>
                  </a:lnTo>
                  <a:lnTo>
                    <a:pt x="1290237" y="920534"/>
                  </a:lnTo>
                  <a:close/>
                  <a:moveTo>
                    <a:pt x="1700498" y="920544"/>
                  </a:moveTo>
                  <a:lnTo>
                    <a:pt x="1700498" y="867661"/>
                  </a:lnTo>
                  <a:lnTo>
                    <a:pt x="1700498" y="852697"/>
                  </a:lnTo>
                  <a:lnTo>
                    <a:pt x="1714043" y="859031"/>
                  </a:lnTo>
                  <a:cubicBezTo>
                    <a:pt x="1730502" y="866708"/>
                    <a:pt x="1745818" y="870528"/>
                    <a:pt x="1761820" y="870652"/>
                  </a:cubicBezTo>
                  <a:cubicBezTo>
                    <a:pt x="1784080" y="870652"/>
                    <a:pt x="1806035" y="859698"/>
                    <a:pt x="1820599" y="841286"/>
                  </a:cubicBezTo>
                  <a:cubicBezTo>
                    <a:pt x="1842202" y="814330"/>
                    <a:pt x="1850384" y="780174"/>
                    <a:pt x="1855527" y="750408"/>
                  </a:cubicBezTo>
                  <a:cubicBezTo>
                    <a:pt x="1860099" y="722471"/>
                    <a:pt x="1861233" y="696497"/>
                    <a:pt x="1861309" y="679142"/>
                  </a:cubicBezTo>
                  <a:cubicBezTo>
                    <a:pt x="1861309" y="679142"/>
                    <a:pt x="1868491" y="661768"/>
                    <a:pt x="1876558" y="641013"/>
                  </a:cubicBezTo>
                  <a:cubicBezTo>
                    <a:pt x="1883902" y="622078"/>
                    <a:pt x="1891989" y="600332"/>
                    <a:pt x="1896027" y="586321"/>
                  </a:cubicBezTo>
                  <a:cubicBezTo>
                    <a:pt x="1905953" y="551679"/>
                    <a:pt x="1909001" y="520275"/>
                    <a:pt x="1909810" y="500043"/>
                  </a:cubicBezTo>
                  <a:lnTo>
                    <a:pt x="1909915" y="497910"/>
                  </a:lnTo>
                  <a:lnTo>
                    <a:pt x="1910915" y="495995"/>
                  </a:lnTo>
                  <a:cubicBezTo>
                    <a:pt x="1925860" y="467697"/>
                    <a:pt x="1932527" y="442408"/>
                    <a:pt x="1935471" y="426710"/>
                  </a:cubicBezTo>
                  <a:cubicBezTo>
                    <a:pt x="1936366" y="421948"/>
                    <a:pt x="1936947" y="417976"/>
                    <a:pt x="1937290" y="415185"/>
                  </a:cubicBezTo>
                  <a:lnTo>
                    <a:pt x="1937642" y="412204"/>
                  </a:lnTo>
                  <a:lnTo>
                    <a:pt x="1939090" y="410213"/>
                  </a:lnTo>
                  <a:cubicBezTo>
                    <a:pt x="1941024" y="407537"/>
                    <a:pt x="1942862" y="404612"/>
                    <a:pt x="1944700" y="401288"/>
                  </a:cubicBezTo>
                  <a:lnTo>
                    <a:pt x="1951196" y="389525"/>
                  </a:lnTo>
                  <a:lnTo>
                    <a:pt x="1960131" y="399555"/>
                  </a:lnTo>
                  <a:cubicBezTo>
                    <a:pt x="1970551" y="411213"/>
                    <a:pt x="1980381" y="423834"/>
                    <a:pt x="1989392" y="437064"/>
                  </a:cubicBezTo>
                  <a:cubicBezTo>
                    <a:pt x="2046989" y="522037"/>
                    <a:pt x="2076221" y="634498"/>
                    <a:pt x="2076288" y="771325"/>
                  </a:cubicBezTo>
                  <a:cubicBezTo>
                    <a:pt x="2076288" y="818150"/>
                    <a:pt x="2072526" y="868299"/>
                    <a:pt x="2065487" y="920534"/>
                  </a:cubicBezTo>
                  <a:lnTo>
                    <a:pt x="1935471" y="920534"/>
                  </a:lnTo>
                  <a:lnTo>
                    <a:pt x="1700498" y="920534"/>
                  </a:lnTo>
                  <a:close/>
                  <a:moveTo>
                    <a:pt x="2172300" y="874557"/>
                  </a:moveTo>
                  <a:cubicBezTo>
                    <a:pt x="2172300" y="899903"/>
                    <a:pt x="2151659" y="920544"/>
                    <a:pt x="2126285" y="920544"/>
                  </a:cubicBezTo>
                  <a:lnTo>
                    <a:pt x="2103968" y="920544"/>
                  </a:lnTo>
                  <a:cubicBezTo>
                    <a:pt x="2110759" y="868490"/>
                    <a:pt x="2114388" y="818359"/>
                    <a:pt x="2114407" y="771335"/>
                  </a:cubicBezTo>
                  <a:cubicBezTo>
                    <a:pt x="2114512" y="586264"/>
                    <a:pt x="2061077" y="472145"/>
                    <a:pt x="2016233" y="408956"/>
                  </a:cubicBezTo>
                  <a:cubicBezTo>
                    <a:pt x="1988639" y="369980"/>
                    <a:pt x="1960817" y="345024"/>
                    <a:pt x="1942338" y="330956"/>
                  </a:cubicBezTo>
                  <a:lnTo>
                    <a:pt x="1941595" y="330394"/>
                  </a:lnTo>
                  <a:lnTo>
                    <a:pt x="1940976" y="329689"/>
                  </a:lnTo>
                  <a:cubicBezTo>
                    <a:pt x="1939566" y="328089"/>
                    <a:pt x="1938109" y="326584"/>
                    <a:pt x="1936471" y="325203"/>
                  </a:cubicBezTo>
                  <a:cubicBezTo>
                    <a:pt x="1936147" y="324926"/>
                    <a:pt x="1935794" y="324698"/>
                    <a:pt x="1935471" y="324422"/>
                  </a:cubicBezTo>
                  <a:cubicBezTo>
                    <a:pt x="1919326" y="310972"/>
                    <a:pt x="1899495" y="305629"/>
                    <a:pt x="1880530" y="301952"/>
                  </a:cubicBezTo>
                  <a:cubicBezTo>
                    <a:pt x="1861176" y="298418"/>
                    <a:pt x="1838430" y="296704"/>
                    <a:pt x="1811036" y="296685"/>
                  </a:cubicBezTo>
                  <a:cubicBezTo>
                    <a:pt x="1773536" y="296704"/>
                    <a:pt x="1735979" y="300076"/>
                    <a:pt x="1711109" y="302895"/>
                  </a:cubicBezTo>
                  <a:lnTo>
                    <a:pt x="1700508" y="304105"/>
                  </a:lnTo>
                  <a:lnTo>
                    <a:pt x="1700508" y="293446"/>
                  </a:lnTo>
                  <a:lnTo>
                    <a:pt x="1700508" y="234582"/>
                  </a:lnTo>
                  <a:lnTo>
                    <a:pt x="1925260" y="234582"/>
                  </a:lnTo>
                  <a:lnTo>
                    <a:pt x="2126285" y="234582"/>
                  </a:lnTo>
                  <a:cubicBezTo>
                    <a:pt x="2151659" y="234582"/>
                    <a:pt x="2172300" y="255222"/>
                    <a:pt x="2172300" y="280607"/>
                  </a:cubicBezTo>
                  <a:lnTo>
                    <a:pt x="2172300" y="874557"/>
                  </a:lnTo>
                  <a:close/>
                </a:path>
              </a:pathLst>
            </a:custGeom>
            <a:solidFill>
              <a:srgbClr val="000000"/>
            </a:solidFill>
            <a:ln w="9525" cap="flat">
              <a:noFill/>
              <a:prstDash val="solid"/>
              <a:miter/>
            </a:ln>
          </p:spPr>
          <p:txBody>
            <a:bodyPr rtlCol="0" anchor="ctr"/>
            <a:lstStyle/>
            <a:p>
              <a:endParaRPr lang="en-US"/>
            </a:p>
          </p:txBody>
        </p:sp>
      </p:grpSp>
      <p:sp>
        <p:nvSpPr>
          <p:cNvPr id="31" name="Graphic 29">
            <a:extLst>
              <a:ext uri="{FF2B5EF4-FFF2-40B4-BE49-F238E27FC236}">
                <a16:creationId xmlns:a16="http://schemas.microsoft.com/office/drawing/2014/main" id="{A527B355-0DC4-4BEE-8A43-D271A49769EB}"/>
              </a:ext>
            </a:extLst>
          </p:cNvPr>
          <p:cNvSpPr/>
          <p:nvPr/>
        </p:nvSpPr>
        <p:spPr>
          <a:xfrm>
            <a:off x="10086760" y="2568178"/>
            <a:ext cx="891610" cy="892969"/>
          </a:xfrm>
          <a:custGeom>
            <a:avLst/>
            <a:gdLst>
              <a:gd name="connsiteX0" fmla="*/ 5 w 3910458"/>
              <a:gd name="connsiteY0" fmla="*/ 3787400 h 3916419"/>
              <a:gd name="connsiteX1" fmla="*/ 5 w 3910458"/>
              <a:gd name="connsiteY1" fmla="*/ 3916418 h 3916419"/>
              <a:gd name="connsiteX2" fmla="*/ 3910457 w 3910458"/>
              <a:gd name="connsiteY2" fmla="*/ 3915381 h 3916419"/>
              <a:gd name="connsiteX3" fmla="*/ 3910457 w 3910458"/>
              <a:gd name="connsiteY3" fmla="*/ 3787400 h 3916419"/>
              <a:gd name="connsiteX4" fmla="*/ 3050035 w 3910458"/>
              <a:gd name="connsiteY4" fmla="*/ 3182552 h 3916419"/>
              <a:gd name="connsiteX5" fmla="*/ 3489642 w 3910458"/>
              <a:gd name="connsiteY5" fmla="*/ 2479337 h 3916419"/>
              <a:gd name="connsiteX6" fmla="*/ 3489642 w 3910458"/>
              <a:gd name="connsiteY6" fmla="*/ 782860 h 3916419"/>
              <a:gd name="connsiteX7" fmla="*/ 2706722 w 3910458"/>
              <a:gd name="connsiteY7" fmla="*/ 5 h 3916419"/>
              <a:gd name="connsiteX8" fmla="*/ 1204128 w 3910458"/>
              <a:gd name="connsiteY8" fmla="*/ 5 h 3916419"/>
              <a:gd name="connsiteX9" fmla="*/ 421273 w 3910458"/>
              <a:gd name="connsiteY9" fmla="*/ 782860 h 3916419"/>
              <a:gd name="connsiteX10" fmla="*/ 421273 w 3910458"/>
              <a:gd name="connsiteY10" fmla="*/ 2479337 h 3916419"/>
              <a:gd name="connsiteX11" fmla="*/ 857251 w 3910458"/>
              <a:gd name="connsiteY11" fmla="*/ 3180479 h 3916419"/>
              <a:gd name="connsiteX12" fmla="*/ 5 w 3910458"/>
              <a:gd name="connsiteY12" fmla="*/ 3787400 h 3916419"/>
              <a:gd name="connsiteX13" fmla="*/ 2639783 w 3910458"/>
              <a:gd name="connsiteY13" fmla="*/ 3262192 h 3916419"/>
              <a:gd name="connsiteX14" fmla="*/ 1273205 w 3910458"/>
              <a:gd name="connsiteY14" fmla="*/ 3262192 h 3916419"/>
              <a:gd name="connsiteX15" fmla="*/ 1035258 w 3910458"/>
              <a:gd name="connsiteY15" fmla="*/ 3432812 h 3916419"/>
              <a:gd name="connsiteX16" fmla="*/ 2877342 w 3910458"/>
              <a:gd name="connsiteY16" fmla="*/ 3432812 h 3916419"/>
              <a:gd name="connsiteX17" fmla="*/ 2639783 w 3910458"/>
              <a:gd name="connsiteY17" fmla="*/ 3262192 h 3916419"/>
              <a:gd name="connsiteX18" fmla="*/ 1171663 w 3910458"/>
              <a:gd name="connsiteY18" fmla="*/ 2255905 h 3916419"/>
              <a:gd name="connsiteX19" fmla="*/ 1397298 w 3910458"/>
              <a:gd name="connsiteY19" fmla="*/ 2477264 h 3916419"/>
              <a:gd name="connsiteX20" fmla="*/ 1171663 w 3910458"/>
              <a:gd name="connsiteY20" fmla="*/ 2698622 h 3916419"/>
              <a:gd name="connsiteX21" fmla="*/ 946416 w 3910458"/>
              <a:gd name="connsiteY21" fmla="*/ 2477264 h 3916419"/>
              <a:gd name="connsiteX22" fmla="*/ 1171663 w 3910458"/>
              <a:gd name="connsiteY22" fmla="*/ 2255905 h 3916419"/>
              <a:gd name="connsiteX23" fmla="*/ 2738475 w 3910458"/>
              <a:gd name="connsiteY23" fmla="*/ 2255905 h 3916419"/>
              <a:gd name="connsiteX24" fmla="*/ 2964045 w 3910458"/>
              <a:gd name="connsiteY24" fmla="*/ 2477264 h 3916419"/>
              <a:gd name="connsiteX25" fmla="*/ 2738475 w 3910458"/>
              <a:gd name="connsiteY25" fmla="*/ 2698622 h 3916419"/>
              <a:gd name="connsiteX26" fmla="*/ 2513228 w 3910458"/>
              <a:gd name="connsiteY26" fmla="*/ 2477264 h 3916419"/>
              <a:gd name="connsiteX27" fmla="*/ 2738475 w 3910458"/>
              <a:gd name="connsiteY27" fmla="*/ 2255905 h 3916419"/>
              <a:gd name="connsiteX28" fmla="*/ 1533703 w 3910458"/>
              <a:gd name="connsiteY28" fmla="*/ 242488 h 3916419"/>
              <a:gd name="connsiteX29" fmla="*/ 2376823 w 3910458"/>
              <a:gd name="connsiteY29" fmla="*/ 242488 h 3916419"/>
              <a:gd name="connsiteX30" fmla="*/ 2376823 w 3910458"/>
              <a:gd name="connsiteY30" fmla="*/ 507911 h 3916419"/>
              <a:gd name="connsiteX31" fmla="*/ 1533703 w 3910458"/>
              <a:gd name="connsiteY31" fmla="*/ 507911 h 3916419"/>
              <a:gd name="connsiteX32" fmla="*/ 1533703 w 3910458"/>
              <a:gd name="connsiteY32" fmla="*/ 242488 h 3916419"/>
              <a:gd name="connsiteX33" fmla="*/ 1036683 w 3910458"/>
              <a:gd name="connsiteY33" fmla="*/ 755384 h 3916419"/>
              <a:gd name="connsiteX34" fmla="*/ 2874167 w 3910458"/>
              <a:gd name="connsiteY34" fmla="*/ 755384 h 3916419"/>
              <a:gd name="connsiteX35" fmla="*/ 3159354 w 3910458"/>
              <a:gd name="connsiteY35" fmla="*/ 1040507 h 3916419"/>
              <a:gd name="connsiteX36" fmla="*/ 3159354 w 3910458"/>
              <a:gd name="connsiteY36" fmla="*/ 1536814 h 3916419"/>
              <a:gd name="connsiteX37" fmla="*/ 2874167 w 3910458"/>
              <a:gd name="connsiteY37" fmla="*/ 1822001 h 3916419"/>
              <a:gd name="connsiteX38" fmla="*/ 1036683 w 3910458"/>
              <a:gd name="connsiteY38" fmla="*/ 1822001 h 3916419"/>
              <a:gd name="connsiteX39" fmla="*/ 751496 w 3910458"/>
              <a:gd name="connsiteY39" fmla="*/ 1536814 h 3916419"/>
              <a:gd name="connsiteX40" fmla="*/ 751496 w 3910458"/>
              <a:gd name="connsiteY40" fmla="*/ 1040507 h 3916419"/>
              <a:gd name="connsiteX41" fmla="*/ 1036683 w 3910458"/>
              <a:gd name="connsiteY41" fmla="*/ 755384 h 3916419"/>
              <a:gd name="connsiteX42" fmla="*/ 3083926 w 3910458"/>
              <a:gd name="connsiteY42" fmla="*/ 3581205 h 3916419"/>
              <a:gd name="connsiteX43" fmla="*/ 828350 w 3910458"/>
              <a:gd name="connsiteY43" fmla="*/ 3581205 h 3916419"/>
              <a:gd name="connsiteX44" fmla="*/ 601354 w 3910458"/>
              <a:gd name="connsiteY44" fmla="*/ 3744049 h 3916419"/>
              <a:gd name="connsiteX45" fmla="*/ 3309497 w 3910458"/>
              <a:gd name="connsiteY45" fmla="*/ 3743336 h 3916419"/>
              <a:gd name="connsiteX46" fmla="*/ 3083926 w 3910458"/>
              <a:gd name="connsiteY46" fmla="*/ 3581205 h 391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910458" h="3916419">
                <a:moveTo>
                  <a:pt x="5" y="3787400"/>
                </a:moveTo>
                <a:lnTo>
                  <a:pt x="5" y="3916418"/>
                </a:lnTo>
                <a:lnTo>
                  <a:pt x="3910457" y="3915381"/>
                </a:lnTo>
                <a:lnTo>
                  <a:pt x="3910457" y="3787400"/>
                </a:lnTo>
                <a:lnTo>
                  <a:pt x="3050035" y="3182552"/>
                </a:lnTo>
                <a:cubicBezTo>
                  <a:pt x="3309821" y="3054960"/>
                  <a:pt x="3489642" y="2787075"/>
                  <a:pt x="3489642" y="2479337"/>
                </a:cubicBezTo>
                <a:lnTo>
                  <a:pt x="3489642" y="782860"/>
                </a:lnTo>
                <a:cubicBezTo>
                  <a:pt x="3489642" y="352131"/>
                  <a:pt x="3137451" y="5"/>
                  <a:pt x="2706722" y="5"/>
                </a:cubicBezTo>
                <a:lnTo>
                  <a:pt x="1204128" y="5"/>
                </a:lnTo>
                <a:cubicBezTo>
                  <a:pt x="773399" y="5"/>
                  <a:pt x="421273" y="352131"/>
                  <a:pt x="421273" y="782860"/>
                </a:cubicBezTo>
                <a:lnTo>
                  <a:pt x="421273" y="2479337"/>
                </a:lnTo>
                <a:cubicBezTo>
                  <a:pt x="421273" y="2785649"/>
                  <a:pt x="599604" y="3051785"/>
                  <a:pt x="857251" y="3180479"/>
                </a:cubicBezTo>
                <a:lnTo>
                  <a:pt x="5" y="3787400"/>
                </a:lnTo>
                <a:close/>
                <a:moveTo>
                  <a:pt x="2639783" y="3262192"/>
                </a:moveTo>
                <a:lnTo>
                  <a:pt x="1273205" y="3262192"/>
                </a:lnTo>
                <a:lnTo>
                  <a:pt x="1035258" y="3432812"/>
                </a:lnTo>
                <a:lnTo>
                  <a:pt x="2877342" y="3432812"/>
                </a:lnTo>
                <a:lnTo>
                  <a:pt x="2639783" y="3262192"/>
                </a:lnTo>
                <a:close/>
                <a:moveTo>
                  <a:pt x="1171663" y="2255905"/>
                </a:moveTo>
                <a:cubicBezTo>
                  <a:pt x="1296469" y="2255905"/>
                  <a:pt x="1397298" y="2354920"/>
                  <a:pt x="1397298" y="2477264"/>
                </a:cubicBezTo>
                <a:cubicBezTo>
                  <a:pt x="1397298" y="2599542"/>
                  <a:pt x="1296469" y="2698622"/>
                  <a:pt x="1171663" y="2698622"/>
                </a:cubicBezTo>
                <a:cubicBezTo>
                  <a:pt x="1047246" y="2698622"/>
                  <a:pt x="946416" y="2599542"/>
                  <a:pt x="946416" y="2477264"/>
                </a:cubicBezTo>
                <a:cubicBezTo>
                  <a:pt x="946416" y="2354920"/>
                  <a:pt x="1047246" y="2255905"/>
                  <a:pt x="1171663" y="2255905"/>
                </a:cubicBezTo>
                <a:close/>
                <a:moveTo>
                  <a:pt x="2738475" y="2255905"/>
                </a:moveTo>
                <a:cubicBezTo>
                  <a:pt x="2863216" y="2255905"/>
                  <a:pt x="2964045" y="2354920"/>
                  <a:pt x="2964045" y="2477264"/>
                </a:cubicBezTo>
                <a:cubicBezTo>
                  <a:pt x="2964045" y="2599542"/>
                  <a:pt x="2863216" y="2698622"/>
                  <a:pt x="2738475" y="2698622"/>
                </a:cubicBezTo>
                <a:cubicBezTo>
                  <a:pt x="2614058" y="2698622"/>
                  <a:pt x="2513228" y="2599542"/>
                  <a:pt x="2513228" y="2477264"/>
                </a:cubicBezTo>
                <a:cubicBezTo>
                  <a:pt x="2513228" y="2354920"/>
                  <a:pt x="2614058" y="2255905"/>
                  <a:pt x="2738475" y="2255905"/>
                </a:cubicBezTo>
                <a:close/>
                <a:moveTo>
                  <a:pt x="1533703" y="242488"/>
                </a:moveTo>
                <a:lnTo>
                  <a:pt x="2376823" y="242488"/>
                </a:lnTo>
                <a:cubicBezTo>
                  <a:pt x="2552367" y="242488"/>
                  <a:pt x="2552367" y="507911"/>
                  <a:pt x="2376823" y="507911"/>
                </a:cubicBezTo>
                <a:lnTo>
                  <a:pt x="1533703" y="507911"/>
                </a:lnTo>
                <a:cubicBezTo>
                  <a:pt x="1358159" y="507911"/>
                  <a:pt x="1358159" y="242488"/>
                  <a:pt x="1533703" y="242488"/>
                </a:cubicBezTo>
                <a:close/>
                <a:moveTo>
                  <a:pt x="1036683" y="755384"/>
                </a:moveTo>
                <a:lnTo>
                  <a:pt x="2874167" y="755384"/>
                </a:lnTo>
                <a:cubicBezTo>
                  <a:pt x="3031049" y="755384"/>
                  <a:pt x="3159354" y="883689"/>
                  <a:pt x="3159354" y="1040507"/>
                </a:cubicBezTo>
                <a:lnTo>
                  <a:pt x="3159354" y="1536814"/>
                </a:lnTo>
                <a:cubicBezTo>
                  <a:pt x="3159354" y="1693696"/>
                  <a:pt x="3031049" y="1822001"/>
                  <a:pt x="2874167" y="1822001"/>
                </a:cubicBezTo>
                <a:lnTo>
                  <a:pt x="1036683" y="1822001"/>
                </a:lnTo>
                <a:cubicBezTo>
                  <a:pt x="879801" y="1822001"/>
                  <a:pt x="751496" y="1693696"/>
                  <a:pt x="751496" y="1536814"/>
                </a:cubicBezTo>
                <a:lnTo>
                  <a:pt x="751496" y="1040507"/>
                </a:lnTo>
                <a:cubicBezTo>
                  <a:pt x="751496" y="883689"/>
                  <a:pt x="879801" y="755384"/>
                  <a:pt x="1036683" y="755384"/>
                </a:cubicBezTo>
                <a:close/>
                <a:moveTo>
                  <a:pt x="3083926" y="3581205"/>
                </a:moveTo>
                <a:lnTo>
                  <a:pt x="828350" y="3581205"/>
                </a:lnTo>
                <a:lnTo>
                  <a:pt x="601354" y="3744049"/>
                </a:lnTo>
                <a:lnTo>
                  <a:pt x="3309497" y="3743336"/>
                </a:lnTo>
                <a:lnTo>
                  <a:pt x="3083926" y="3581205"/>
                </a:lnTo>
                <a:close/>
              </a:path>
            </a:pathLst>
          </a:custGeom>
          <a:solidFill>
            <a:srgbClr val="000000"/>
          </a:solidFill>
          <a:ln w="9525" cap="flat">
            <a:noFill/>
            <a:prstDash val="solid"/>
            <a:miter/>
          </a:ln>
        </p:spPr>
        <p:txBody>
          <a:bodyPr rtlCol="0" anchor="ctr"/>
          <a:lstStyle/>
          <a:p>
            <a:endParaRPr lang="en-US"/>
          </a:p>
        </p:txBody>
      </p:sp>
      <p:sp>
        <p:nvSpPr>
          <p:cNvPr id="26" name="Content Placeholder 2">
            <a:extLst>
              <a:ext uri="{FF2B5EF4-FFF2-40B4-BE49-F238E27FC236}">
                <a16:creationId xmlns:a16="http://schemas.microsoft.com/office/drawing/2014/main" id="{2334DFE1-064E-4944-BB7D-53629E0C0609}"/>
              </a:ext>
            </a:extLst>
          </p:cNvPr>
          <p:cNvSpPr txBox="1">
            <a:spLocks/>
          </p:cNvSpPr>
          <p:nvPr/>
        </p:nvSpPr>
        <p:spPr>
          <a:xfrm>
            <a:off x="838200" y="3852530"/>
            <a:ext cx="10515600" cy="5033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Risks of innovation</a:t>
            </a:r>
          </a:p>
        </p:txBody>
      </p:sp>
      <p:grpSp>
        <p:nvGrpSpPr>
          <p:cNvPr id="27" name="Group 26">
            <a:extLst>
              <a:ext uri="{FF2B5EF4-FFF2-40B4-BE49-F238E27FC236}">
                <a16:creationId xmlns:a16="http://schemas.microsoft.com/office/drawing/2014/main" id="{A4383F26-BDED-4CC0-A88D-77C5F2835BDE}"/>
              </a:ext>
            </a:extLst>
          </p:cNvPr>
          <p:cNvGrpSpPr/>
          <p:nvPr/>
        </p:nvGrpSpPr>
        <p:grpSpPr>
          <a:xfrm>
            <a:off x="1108362" y="4355921"/>
            <a:ext cx="9975276" cy="1724487"/>
            <a:chOff x="1108362" y="4355921"/>
            <a:chExt cx="9975276" cy="1724487"/>
          </a:xfrm>
        </p:grpSpPr>
        <p:grpSp>
          <p:nvGrpSpPr>
            <p:cNvPr id="40" name="Group 39">
              <a:extLst>
                <a:ext uri="{FF2B5EF4-FFF2-40B4-BE49-F238E27FC236}">
                  <a16:creationId xmlns:a16="http://schemas.microsoft.com/office/drawing/2014/main" id="{10E6B59A-4F4E-4126-90F2-705EC84F265B}"/>
                </a:ext>
              </a:extLst>
            </p:cNvPr>
            <p:cNvGrpSpPr/>
            <p:nvPr/>
          </p:nvGrpSpPr>
          <p:grpSpPr>
            <a:xfrm>
              <a:off x="10006484" y="4616799"/>
              <a:ext cx="1077154" cy="1202731"/>
              <a:chOff x="5929516" y="4256484"/>
              <a:chExt cx="819150" cy="914648"/>
            </a:xfrm>
          </p:grpSpPr>
          <p:sp>
            <p:nvSpPr>
              <p:cNvPr id="38" name="Freeform: Shape 37">
                <a:extLst>
                  <a:ext uri="{FF2B5EF4-FFF2-40B4-BE49-F238E27FC236}">
                    <a16:creationId xmlns:a16="http://schemas.microsoft.com/office/drawing/2014/main" id="{7683D271-B958-4194-A617-AA7D81A8A0C1}"/>
                  </a:ext>
                </a:extLst>
              </p:cNvPr>
              <p:cNvSpPr/>
              <p:nvPr/>
            </p:nvSpPr>
            <p:spPr>
              <a:xfrm>
                <a:off x="5929516" y="4732982"/>
                <a:ext cx="819150" cy="438150"/>
              </a:xfrm>
              <a:custGeom>
                <a:avLst/>
                <a:gdLst>
                  <a:gd name="connsiteX0" fmla="*/ 809422 w 819150"/>
                  <a:gd name="connsiteY0" fmla="*/ 85953 h 438150"/>
                  <a:gd name="connsiteX1" fmla="*/ 797040 w 819150"/>
                  <a:gd name="connsiteY1" fmla="*/ 65951 h 438150"/>
                  <a:gd name="connsiteX2" fmla="*/ 793230 w 819150"/>
                  <a:gd name="connsiteY2" fmla="*/ 26898 h 438150"/>
                  <a:gd name="connsiteX3" fmla="*/ 720840 w 819150"/>
                  <a:gd name="connsiteY3" fmla="*/ 21183 h 438150"/>
                  <a:gd name="connsiteX4" fmla="*/ 689407 w 819150"/>
                  <a:gd name="connsiteY4" fmla="*/ 62141 h 438150"/>
                  <a:gd name="connsiteX5" fmla="*/ 669405 w 819150"/>
                  <a:gd name="connsiteY5" fmla="*/ 83096 h 438150"/>
                  <a:gd name="connsiteX6" fmla="*/ 409372 w 819150"/>
                  <a:gd name="connsiteY6" fmla="*/ 212636 h 438150"/>
                  <a:gd name="connsiteX7" fmla="*/ 150292 w 819150"/>
                  <a:gd name="connsiteY7" fmla="*/ 83096 h 438150"/>
                  <a:gd name="connsiteX8" fmla="*/ 130290 w 819150"/>
                  <a:gd name="connsiteY8" fmla="*/ 62141 h 438150"/>
                  <a:gd name="connsiteX9" fmla="*/ 98857 w 819150"/>
                  <a:gd name="connsiteY9" fmla="*/ 21183 h 438150"/>
                  <a:gd name="connsiteX10" fmla="*/ 26467 w 819150"/>
                  <a:gd name="connsiteY10" fmla="*/ 26898 h 438150"/>
                  <a:gd name="connsiteX11" fmla="*/ 22657 w 819150"/>
                  <a:gd name="connsiteY11" fmla="*/ 65951 h 438150"/>
                  <a:gd name="connsiteX12" fmla="*/ 10275 w 819150"/>
                  <a:gd name="connsiteY12" fmla="*/ 85953 h 438150"/>
                  <a:gd name="connsiteX13" fmla="*/ 11227 w 819150"/>
                  <a:gd name="connsiteY13" fmla="*/ 120243 h 438150"/>
                  <a:gd name="connsiteX14" fmla="*/ 39802 w 819150"/>
                  <a:gd name="connsiteY14" fmla="*/ 143103 h 438150"/>
                  <a:gd name="connsiteX15" fmla="*/ 83617 w 819150"/>
                  <a:gd name="connsiteY15" fmla="*/ 141198 h 438150"/>
                  <a:gd name="connsiteX16" fmla="*/ 114097 w 819150"/>
                  <a:gd name="connsiteY16" fmla="*/ 144056 h 438150"/>
                  <a:gd name="connsiteX17" fmla="*/ 330315 w 819150"/>
                  <a:gd name="connsiteY17" fmla="*/ 251688 h 438150"/>
                  <a:gd name="connsiteX18" fmla="*/ 234112 w 819150"/>
                  <a:gd name="connsiteY18" fmla="*/ 299313 h 438150"/>
                  <a:gd name="connsiteX19" fmla="*/ 203632 w 819150"/>
                  <a:gd name="connsiteY19" fmla="*/ 302171 h 438150"/>
                  <a:gd name="connsiteX20" fmla="*/ 154102 w 819150"/>
                  <a:gd name="connsiteY20" fmla="*/ 303123 h 438150"/>
                  <a:gd name="connsiteX21" fmla="*/ 115050 w 819150"/>
                  <a:gd name="connsiteY21" fmla="*/ 364083 h 438150"/>
                  <a:gd name="connsiteX22" fmla="*/ 143625 w 819150"/>
                  <a:gd name="connsiteY22" fmla="*/ 390753 h 438150"/>
                  <a:gd name="connsiteX23" fmla="*/ 152197 w 819150"/>
                  <a:gd name="connsiteY23" fmla="*/ 412661 h 438150"/>
                  <a:gd name="connsiteX24" fmla="*/ 180772 w 819150"/>
                  <a:gd name="connsiteY24" fmla="*/ 432663 h 438150"/>
                  <a:gd name="connsiteX25" fmla="*/ 188392 w 819150"/>
                  <a:gd name="connsiteY25" fmla="*/ 433616 h 438150"/>
                  <a:gd name="connsiteX26" fmla="*/ 216967 w 819150"/>
                  <a:gd name="connsiteY26" fmla="*/ 424091 h 438150"/>
                  <a:gd name="connsiteX27" fmla="*/ 239827 w 819150"/>
                  <a:gd name="connsiteY27" fmla="*/ 389801 h 438150"/>
                  <a:gd name="connsiteX28" fmla="*/ 261735 w 819150"/>
                  <a:gd name="connsiteY28" fmla="*/ 365036 h 438150"/>
                  <a:gd name="connsiteX29" fmla="*/ 409372 w 819150"/>
                  <a:gd name="connsiteY29" fmla="*/ 292646 h 438150"/>
                  <a:gd name="connsiteX30" fmla="*/ 557962 w 819150"/>
                  <a:gd name="connsiteY30" fmla="*/ 366941 h 438150"/>
                  <a:gd name="connsiteX31" fmla="*/ 579870 w 819150"/>
                  <a:gd name="connsiteY31" fmla="*/ 391706 h 438150"/>
                  <a:gd name="connsiteX32" fmla="*/ 602730 w 819150"/>
                  <a:gd name="connsiteY32" fmla="*/ 425996 h 438150"/>
                  <a:gd name="connsiteX33" fmla="*/ 631305 w 819150"/>
                  <a:gd name="connsiteY33" fmla="*/ 435521 h 438150"/>
                  <a:gd name="connsiteX34" fmla="*/ 638925 w 819150"/>
                  <a:gd name="connsiteY34" fmla="*/ 434568 h 438150"/>
                  <a:gd name="connsiteX35" fmla="*/ 667500 w 819150"/>
                  <a:gd name="connsiteY35" fmla="*/ 414566 h 438150"/>
                  <a:gd name="connsiteX36" fmla="*/ 676072 w 819150"/>
                  <a:gd name="connsiteY36" fmla="*/ 392658 h 438150"/>
                  <a:gd name="connsiteX37" fmla="*/ 704647 w 819150"/>
                  <a:gd name="connsiteY37" fmla="*/ 365988 h 438150"/>
                  <a:gd name="connsiteX38" fmla="*/ 665595 w 819150"/>
                  <a:gd name="connsiteY38" fmla="*/ 305028 h 438150"/>
                  <a:gd name="connsiteX39" fmla="*/ 615112 w 819150"/>
                  <a:gd name="connsiteY39" fmla="*/ 304076 h 438150"/>
                  <a:gd name="connsiteX40" fmla="*/ 584632 w 819150"/>
                  <a:gd name="connsiteY40" fmla="*/ 301218 h 438150"/>
                  <a:gd name="connsiteX41" fmla="*/ 488430 w 819150"/>
                  <a:gd name="connsiteY41" fmla="*/ 253593 h 438150"/>
                  <a:gd name="connsiteX42" fmla="*/ 704647 w 819150"/>
                  <a:gd name="connsiteY42" fmla="*/ 145008 h 438150"/>
                  <a:gd name="connsiteX43" fmla="*/ 735127 w 819150"/>
                  <a:gd name="connsiteY43" fmla="*/ 142151 h 438150"/>
                  <a:gd name="connsiteX44" fmla="*/ 778942 w 819150"/>
                  <a:gd name="connsiteY44" fmla="*/ 144056 h 438150"/>
                  <a:gd name="connsiteX45" fmla="*/ 807517 w 819150"/>
                  <a:gd name="connsiteY45" fmla="*/ 121196 h 438150"/>
                  <a:gd name="connsiteX46" fmla="*/ 809422 w 819150"/>
                  <a:gd name="connsiteY46" fmla="*/ 85953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19150" h="438150">
                    <a:moveTo>
                      <a:pt x="809422" y="85953"/>
                    </a:moveTo>
                    <a:cubicBezTo>
                      <a:pt x="806565" y="77381"/>
                      <a:pt x="802755" y="70713"/>
                      <a:pt x="797040" y="65951"/>
                    </a:cubicBezTo>
                    <a:cubicBezTo>
                      <a:pt x="801802" y="52616"/>
                      <a:pt x="800850" y="39281"/>
                      <a:pt x="793230" y="26898"/>
                    </a:cubicBezTo>
                    <a:cubicBezTo>
                      <a:pt x="781800" y="10706"/>
                      <a:pt x="760845" y="-4534"/>
                      <a:pt x="720840" y="21183"/>
                    </a:cubicBezTo>
                    <a:cubicBezTo>
                      <a:pt x="704647" y="31661"/>
                      <a:pt x="694170" y="49758"/>
                      <a:pt x="689407" y="62141"/>
                    </a:cubicBezTo>
                    <a:cubicBezTo>
                      <a:pt x="685597" y="71666"/>
                      <a:pt x="677977" y="79286"/>
                      <a:pt x="669405" y="83096"/>
                    </a:cubicBezTo>
                    <a:lnTo>
                      <a:pt x="409372" y="212636"/>
                    </a:lnTo>
                    <a:lnTo>
                      <a:pt x="150292" y="83096"/>
                    </a:lnTo>
                    <a:cubicBezTo>
                      <a:pt x="140767" y="78333"/>
                      <a:pt x="134100" y="70713"/>
                      <a:pt x="130290" y="62141"/>
                    </a:cubicBezTo>
                    <a:cubicBezTo>
                      <a:pt x="124575" y="49758"/>
                      <a:pt x="115050" y="31661"/>
                      <a:pt x="98857" y="21183"/>
                    </a:cubicBezTo>
                    <a:cubicBezTo>
                      <a:pt x="58852" y="-4534"/>
                      <a:pt x="37897" y="9753"/>
                      <a:pt x="26467" y="26898"/>
                    </a:cubicBezTo>
                    <a:cubicBezTo>
                      <a:pt x="18847" y="38328"/>
                      <a:pt x="16942" y="52616"/>
                      <a:pt x="22657" y="65951"/>
                    </a:cubicBezTo>
                    <a:cubicBezTo>
                      <a:pt x="17895" y="70713"/>
                      <a:pt x="13132" y="77381"/>
                      <a:pt x="10275" y="85953"/>
                    </a:cubicBezTo>
                    <a:cubicBezTo>
                      <a:pt x="5512" y="98336"/>
                      <a:pt x="6465" y="110718"/>
                      <a:pt x="11227" y="120243"/>
                    </a:cubicBezTo>
                    <a:cubicBezTo>
                      <a:pt x="15990" y="130721"/>
                      <a:pt x="26467" y="139293"/>
                      <a:pt x="39802" y="143103"/>
                    </a:cubicBezTo>
                    <a:cubicBezTo>
                      <a:pt x="50280" y="146913"/>
                      <a:pt x="65520" y="145961"/>
                      <a:pt x="83617" y="141198"/>
                    </a:cubicBezTo>
                    <a:cubicBezTo>
                      <a:pt x="94095" y="138341"/>
                      <a:pt x="104572" y="139293"/>
                      <a:pt x="114097" y="144056"/>
                    </a:cubicBezTo>
                    <a:lnTo>
                      <a:pt x="330315" y="251688"/>
                    </a:lnTo>
                    <a:lnTo>
                      <a:pt x="234112" y="299313"/>
                    </a:lnTo>
                    <a:cubicBezTo>
                      <a:pt x="224587" y="304076"/>
                      <a:pt x="214110" y="305028"/>
                      <a:pt x="203632" y="302171"/>
                    </a:cubicBezTo>
                    <a:cubicBezTo>
                      <a:pt x="191250" y="298361"/>
                      <a:pt x="172200" y="296456"/>
                      <a:pt x="154102" y="303123"/>
                    </a:cubicBezTo>
                    <a:cubicBezTo>
                      <a:pt x="110287" y="319316"/>
                      <a:pt x="108382" y="345986"/>
                      <a:pt x="115050" y="364083"/>
                    </a:cubicBezTo>
                    <a:cubicBezTo>
                      <a:pt x="119812" y="377418"/>
                      <a:pt x="130290" y="386943"/>
                      <a:pt x="143625" y="390753"/>
                    </a:cubicBezTo>
                    <a:cubicBezTo>
                      <a:pt x="144577" y="398373"/>
                      <a:pt x="147435" y="405041"/>
                      <a:pt x="152197" y="412661"/>
                    </a:cubicBezTo>
                    <a:cubicBezTo>
                      <a:pt x="159817" y="423138"/>
                      <a:pt x="169342" y="430758"/>
                      <a:pt x="180772" y="432663"/>
                    </a:cubicBezTo>
                    <a:cubicBezTo>
                      <a:pt x="183630" y="432663"/>
                      <a:pt x="185535" y="433616"/>
                      <a:pt x="188392" y="433616"/>
                    </a:cubicBezTo>
                    <a:cubicBezTo>
                      <a:pt x="197917" y="433616"/>
                      <a:pt x="207442" y="430758"/>
                      <a:pt x="216967" y="424091"/>
                    </a:cubicBezTo>
                    <a:cubicBezTo>
                      <a:pt x="226492" y="417423"/>
                      <a:pt x="234112" y="405993"/>
                      <a:pt x="239827" y="389801"/>
                    </a:cubicBezTo>
                    <a:cubicBezTo>
                      <a:pt x="243637" y="379323"/>
                      <a:pt x="251257" y="369798"/>
                      <a:pt x="261735" y="365036"/>
                    </a:cubicBezTo>
                    <a:lnTo>
                      <a:pt x="409372" y="292646"/>
                    </a:lnTo>
                    <a:lnTo>
                      <a:pt x="557962" y="366941"/>
                    </a:lnTo>
                    <a:cubicBezTo>
                      <a:pt x="567487" y="371703"/>
                      <a:pt x="575107" y="380276"/>
                      <a:pt x="579870" y="391706"/>
                    </a:cubicBezTo>
                    <a:cubicBezTo>
                      <a:pt x="585585" y="407898"/>
                      <a:pt x="593205" y="419328"/>
                      <a:pt x="602730" y="425996"/>
                    </a:cubicBezTo>
                    <a:cubicBezTo>
                      <a:pt x="612255" y="432663"/>
                      <a:pt x="621780" y="435521"/>
                      <a:pt x="631305" y="435521"/>
                    </a:cubicBezTo>
                    <a:cubicBezTo>
                      <a:pt x="634162" y="435521"/>
                      <a:pt x="636067" y="435521"/>
                      <a:pt x="638925" y="434568"/>
                    </a:cubicBezTo>
                    <a:cubicBezTo>
                      <a:pt x="650355" y="432663"/>
                      <a:pt x="659880" y="425043"/>
                      <a:pt x="667500" y="414566"/>
                    </a:cubicBezTo>
                    <a:cubicBezTo>
                      <a:pt x="672262" y="406946"/>
                      <a:pt x="675120" y="400278"/>
                      <a:pt x="676072" y="392658"/>
                    </a:cubicBezTo>
                    <a:cubicBezTo>
                      <a:pt x="689407" y="388848"/>
                      <a:pt x="699885" y="379323"/>
                      <a:pt x="704647" y="365988"/>
                    </a:cubicBezTo>
                    <a:cubicBezTo>
                      <a:pt x="711315" y="346938"/>
                      <a:pt x="710362" y="321221"/>
                      <a:pt x="665595" y="305028"/>
                    </a:cubicBezTo>
                    <a:cubicBezTo>
                      <a:pt x="647497" y="298361"/>
                      <a:pt x="628447" y="301218"/>
                      <a:pt x="615112" y="304076"/>
                    </a:cubicBezTo>
                    <a:cubicBezTo>
                      <a:pt x="604635" y="306933"/>
                      <a:pt x="594157" y="305981"/>
                      <a:pt x="584632" y="301218"/>
                    </a:cubicBezTo>
                    <a:lnTo>
                      <a:pt x="488430" y="253593"/>
                    </a:lnTo>
                    <a:lnTo>
                      <a:pt x="704647" y="145008"/>
                    </a:lnTo>
                    <a:cubicBezTo>
                      <a:pt x="714172" y="140246"/>
                      <a:pt x="725602" y="139293"/>
                      <a:pt x="735127" y="142151"/>
                    </a:cubicBezTo>
                    <a:cubicBezTo>
                      <a:pt x="753225" y="146913"/>
                      <a:pt x="768465" y="147866"/>
                      <a:pt x="778942" y="144056"/>
                    </a:cubicBezTo>
                    <a:cubicBezTo>
                      <a:pt x="792277" y="139293"/>
                      <a:pt x="801802" y="131673"/>
                      <a:pt x="807517" y="121196"/>
                    </a:cubicBezTo>
                    <a:cubicBezTo>
                      <a:pt x="813232" y="109766"/>
                      <a:pt x="813232" y="98336"/>
                      <a:pt x="809422" y="85953"/>
                    </a:cubicBezTo>
                    <a:close/>
                  </a:path>
                </a:pathLst>
              </a:custGeom>
              <a:solidFill>
                <a:srgbClr val="000000"/>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6D49BAAA-0F1A-4903-BAB5-433F36C6CEEC}"/>
                  </a:ext>
                </a:extLst>
              </p:cNvPr>
              <p:cNvSpPr/>
              <p:nvPr/>
            </p:nvSpPr>
            <p:spPr>
              <a:xfrm>
                <a:off x="6071712" y="4256484"/>
                <a:ext cx="533400" cy="590550"/>
              </a:xfrm>
              <a:custGeom>
                <a:avLst/>
                <a:gdLst>
                  <a:gd name="connsiteX0" fmla="*/ 100489 w 533400"/>
                  <a:gd name="connsiteY0" fmla="*/ 458629 h 590550"/>
                  <a:gd name="connsiteX1" fmla="*/ 117634 w 533400"/>
                  <a:gd name="connsiteY1" fmla="*/ 488156 h 590550"/>
                  <a:gd name="connsiteX2" fmla="*/ 121444 w 533400"/>
                  <a:gd name="connsiteY2" fmla="*/ 524351 h 590550"/>
                  <a:gd name="connsiteX3" fmla="*/ 160496 w 533400"/>
                  <a:gd name="connsiteY3" fmla="*/ 571024 h 590550"/>
                  <a:gd name="connsiteX4" fmla="*/ 372904 w 533400"/>
                  <a:gd name="connsiteY4" fmla="*/ 571024 h 590550"/>
                  <a:gd name="connsiteX5" fmla="*/ 411956 w 533400"/>
                  <a:gd name="connsiteY5" fmla="*/ 524351 h 590550"/>
                  <a:gd name="connsiteX6" fmla="*/ 415766 w 533400"/>
                  <a:gd name="connsiteY6" fmla="*/ 488156 h 590550"/>
                  <a:gd name="connsiteX7" fmla="*/ 432911 w 533400"/>
                  <a:gd name="connsiteY7" fmla="*/ 458629 h 590550"/>
                  <a:gd name="connsiteX8" fmla="*/ 527209 w 533400"/>
                  <a:gd name="connsiteY8" fmla="*/ 247174 h 590550"/>
                  <a:gd name="connsiteX9" fmla="*/ 267176 w 533400"/>
                  <a:gd name="connsiteY9" fmla="*/ 7144 h 590550"/>
                  <a:gd name="connsiteX10" fmla="*/ 7144 w 533400"/>
                  <a:gd name="connsiteY10" fmla="*/ 247174 h 590550"/>
                  <a:gd name="connsiteX11" fmla="*/ 100489 w 533400"/>
                  <a:gd name="connsiteY11" fmla="*/ 458629 h 590550"/>
                  <a:gd name="connsiteX12" fmla="*/ 310991 w 533400"/>
                  <a:gd name="connsiteY12" fmla="*/ 293846 h 590550"/>
                  <a:gd name="connsiteX13" fmla="*/ 381476 w 533400"/>
                  <a:gd name="connsiteY13" fmla="*/ 241459 h 590550"/>
                  <a:gd name="connsiteX14" fmla="*/ 436721 w 533400"/>
                  <a:gd name="connsiteY14" fmla="*/ 309086 h 590550"/>
                  <a:gd name="connsiteX15" fmla="*/ 366236 w 533400"/>
                  <a:gd name="connsiteY15" fmla="*/ 361474 h 590550"/>
                  <a:gd name="connsiteX16" fmla="*/ 310991 w 533400"/>
                  <a:gd name="connsiteY16" fmla="*/ 293846 h 590550"/>
                  <a:gd name="connsiteX17" fmla="*/ 226219 w 533400"/>
                  <a:gd name="connsiteY17" fmla="*/ 448151 h 590550"/>
                  <a:gd name="connsiteX18" fmla="*/ 253841 w 533400"/>
                  <a:gd name="connsiteY18" fmla="*/ 383381 h 590550"/>
                  <a:gd name="connsiteX19" fmla="*/ 280511 w 533400"/>
                  <a:gd name="connsiteY19" fmla="*/ 383381 h 590550"/>
                  <a:gd name="connsiteX20" fmla="*/ 308134 w 533400"/>
                  <a:gd name="connsiteY20" fmla="*/ 448151 h 590550"/>
                  <a:gd name="connsiteX21" fmla="*/ 289084 w 533400"/>
                  <a:gd name="connsiteY21" fmla="*/ 476726 h 590550"/>
                  <a:gd name="connsiteX22" fmla="*/ 244316 w 533400"/>
                  <a:gd name="connsiteY22" fmla="*/ 476726 h 590550"/>
                  <a:gd name="connsiteX23" fmla="*/ 226219 w 533400"/>
                  <a:gd name="connsiteY23" fmla="*/ 448151 h 590550"/>
                  <a:gd name="connsiteX24" fmla="*/ 152876 w 533400"/>
                  <a:gd name="connsiteY24" fmla="*/ 242411 h 590550"/>
                  <a:gd name="connsiteX25" fmla="*/ 223361 w 533400"/>
                  <a:gd name="connsiteY25" fmla="*/ 294799 h 590550"/>
                  <a:gd name="connsiteX26" fmla="*/ 168116 w 533400"/>
                  <a:gd name="connsiteY26" fmla="*/ 362426 h 590550"/>
                  <a:gd name="connsiteX27" fmla="*/ 97631 w 533400"/>
                  <a:gd name="connsiteY27" fmla="*/ 310039 h 590550"/>
                  <a:gd name="connsiteX28" fmla="*/ 152876 w 533400"/>
                  <a:gd name="connsiteY28" fmla="*/ 242411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33400" h="590550">
                    <a:moveTo>
                      <a:pt x="100489" y="458629"/>
                    </a:moveTo>
                    <a:cubicBezTo>
                      <a:pt x="110014" y="466249"/>
                      <a:pt x="116681" y="475774"/>
                      <a:pt x="117634" y="488156"/>
                    </a:cubicBezTo>
                    <a:lnTo>
                      <a:pt x="121444" y="524351"/>
                    </a:lnTo>
                    <a:cubicBezTo>
                      <a:pt x="123349" y="546259"/>
                      <a:pt x="139541" y="565309"/>
                      <a:pt x="160496" y="571024"/>
                    </a:cubicBezTo>
                    <a:cubicBezTo>
                      <a:pt x="230029" y="589121"/>
                      <a:pt x="303371" y="589121"/>
                      <a:pt x="372904" y="571024"/>
                    </a:cubicBezTo>
                    <a:cubicBezTo>
                      <a:pt x="394811" y="565309"/>
                      <a:pt x="410051" y="547211"/>
                      <a:pt x="411956" y="524351"/>
                    </a:cubicBezTo>
                    <a:lnTo>
                      <a:pt x="415766" y="488156"/>
                    </a:lnTo>
                    <a:cubicBezTo>
                      <a:pt x="416719" y="476726"/>
                      <a:pt x="423386" y="466249"/>
                      <a:pt x="432911" y="458629"/>
                    </a:cubicBezTo>
                    <a:cubicBezTo>
                      <a:pt x="490061" y="414814"/>
                      <a:pt x="527209" y="343376"/>
                      <a:pt x="527209" y="247174"/>
                    </a:cubicBezTo>
                    <a:cubicBezTo>
                      <a:pt x="527209" y="75724"/>
                      <a:pt x="411004" y="7144"/>
                      <a:pt x="267176" y="7144"/>
                    </a:cubicBezTo>
                    <a:cubicBezTo>
                      <a:pt x="123349" y="7144"/>
                      <a:pt x="7144" y="75724"/>
                      <a:pt x="7144" y="247174"/>
                    </a:cubicBezTo>
                    <a:cubicBezTo>
                      <a:pt x="7144" y="343376"/>
                      <a:pt x="43339" y="414814"/>
                      <a:pt x="100489" y="458629"/>
                    </a:cubicBezTo>
                    <a:close/>
                    <a:moveTo>
                      <a:pt x="310991" y="293846"/>
                    </a:moveTo>
                    <a:cubicBezTo>
                      <a:pt x="314801" y="260509"/>
                      <a:pt x="338614" y="235744"/>
                      <a:pt x="381476" y="241459"/>
                    </a:cubicBezTo>
                    <a:cubicBezTo>
                      <a:pt x="424339" y="247174"/>
                      <a:pt x="441484" y="276701"/>
                      <a:pt x="436721" y="309086"/>
                    </a:cubicBezTo>
                    <a:cubicBezTo>
                      <a:pt x="432911" y="342424"/>
                      <a:pt x="414814" y="366236"/>
                      <a:pt x="366236" y="361474"/>
                    </a:cubicBezTo>
                    <a:cubicBezTo>
                      <a:pt x="317659" y="356711"/>
                      <a:pt x="306229" y="327184"/>
                      <a:pt x="310991" y="293846"/>
                    </a:cubicBezTo>
                    <a:close/>
                    <a:moveTo>
                      <a:pt x="226219" y="448151"/>
                    </a:moveTo>
                    <a:lnTo>
                      <a:pt x="253841" y="383381"/>
                    </a:lnTo>
                    <a:cubicBezTo>
                      <a:pt x="258604" y="371951"/>
                      <a:pt x="275749" y="371951"/>
                      <a:pt x="280511" y="383381"/>
                    </a:cubicBezTo>
                    <a:lnTo>
                      <a:pt x="308134" y="448151"/>
                    </a:lnTo>
                    <a:cubicBezTo>
                      <a:pt x="313849" y="461486"/>
                      <a:pt x="304324" y="476726"/>
                      <a:pt x="289084" y="476726"/>
                    </a:cubicBezTo>
                    <a:lnTo>
                      <a:pt x="244316" y="476726"/>
                    </a:lnTo>
                    <a:cubicBezTo>
                      <a:pt x="230029" y="475774"/>
                      <a:pt x="220504" y="461486"/>
                      <a:pt x="226219" y="448151"/>
                    </a:cubicBezTo>
                    <a:close/>
                    <a:moveTo>
                      <a:pt x="152876" y="242411"/>
                    </a:moveTo>
                    <a:cubicBezTo>
                      <a:pt x="195739" y="236696"/>
                      <a:pt x="219551" y="261461"/>
                      <a:pt x="223361" y="294799"/>
                    </a:cubicBezTo>
                    <a:cubicBezTo>
                      <a:pt x="227171" y="328136"/>
                      <a:pt x="216694" y="357664"/>
                      <a:pt x="168116" y="362426"/>
                    </a:cubicBezTo>
                    <a:cubicBezTo>
                      <a:pt x="119539" y="367189"/>
                      <a:pt x="101441" y="343376"/>
                      <a:pt x="97631" y="310039"/>
                    </a:cubicBezTo>
                    <a:cubicBezTo>
                      <a:pt x="93821" y="276701"/>
                      <a:pt x="110014" y="248126"/>
                      <a:pt x="152876" y="242411"/>
                    </a:cubicBezTo>
                    <a:close/>
                  </a:path>
                </a:pathLst>
              </a:custGeom>
              <a:solidFill>
                <a:srgbClr val="000000"/>
              </a:solidFill>
              <a:ln w="9525" cap="flat">
                <a:noFill/>
                <a:prstDash val="solid"/>
                <a:miter/>
              </a:ln>
            </p:spPr>
            <p:txBody>
              <a:bodyPr rtlCol="0" anchor="ctr"/>
              <a:lstStyle/>
              <a:p>
                <a:endParaRPr lang="en-US"/>
              </a:p>
            </p:txBody>
          </p:sp>
        </p:grpSp>
        <p:grpSp>
          <p:nvGrpSpPr>
            <p:cNvPr id="46" name="Group 45">
              <a:extLst>
                <a:ext uri="{FF2B5EF4-FFF2-40B4-BE49-F238E27FC236}">
                  <a16:creationId xmlns:a16="http://schemas.microsoft.com/office/drawing/2014/main" id="{CE749CA1-136F-4D4C-95DC-078565059310}"/>
                </a:ext>
              </a:extLst>
            </p:cNvPr>
            <p:cNvGrpSpPr/>
            <p:nvPr/>
          </p:nvGrpSpPr>
          <p:grpSpPr>
            <a:xfrm>
              <a:off x="5334152" y="4618392"/>
              <a:ext cx="1547980" cy="1199544"/>
              <a:chOff x="5719748" y="4897958"/>
              <a:chExt cx="944499" cy="731901"/>
            </a:xfrm>
          </p:grpSpPr>
          <p:sp>
            <p:nvSpPr>
              <p:cNvPr id="44" name="Freeform: Shape 43">
                <a:extLst>
                  <a:ext uri="{FF2B5EF4-FFF2-40B4-BE49-F238E27FC236}">
                    <a16:creationId xmlns:a16="http://schemas.microsoft.com/office/drawing/2014/main" id="{A67B43D2-E642-48EC-AA17-CEDC0FE49BD9}"/>
                  </a:ext>
                </a:extLst>
              </p:cNvPr>
              <p:cNvSpPr/>
              <p:nvPr/>
            </p:nvSpPr>
            <p:spPr>
              <a:xfrm>
                <a:off x="6007022" y="5115509"/>
                <a:ext cx="657225" cy="514350"/>
              </a:xfrm>
              <a:custGeom>
                <a:avLst/>
                <a:gdLst>
                  <a:gd name="connsiteX0" fmla="*/ 653415 w 657225"/>
                  <a:gd name="connsiteY0" fmla="*/ 511778 h 514350"/>
                  <a:gd name="connsiteX1" fmla="*/ 591693 w 657225"/>
                  <a:gd name="connsiteY1" fmla="*/ 281559 h 514350"/>
                  <a:gd name="connsiteX2" fmla="*/ 547688 w 657225"/>
                  <a:gd name="connsiteY2" fmla="*/ 325565 h 514350"/>
                  <a:gd name="connsiteX3" fmla="*/ 229267 w 657225"/>
                  <a:gd name="connsiteY3" fmla="*/ 7144 h 514350"/>
                  <a:gd name="connsiteX4" fmla="*/ 141923 w 657225"/>
                  <a:gd name="connsiteY4" fmla="*/ 94488 h 514350"/>
                  <a:gd name="connsiteX5" fmla="*/ 78772 w 657225"/>
                  <a:gd name="connsiteY5" fmla="*/ 38386 h 514350"/>
                  <a:gd name="connsiteX6" fmla="*/ 7144 w 657225"/>
                  <a:gd name="connsiteY6" fmla="*/ 126968 h 514350"/>
                  <a:gd name="connsiteX7" fmla="*/ 146495 w 657225"/>
                  <a:gd name="connsiteY7" fmla="*/ 250793 h 514350"/>
                  <a:gd name="connsiteX8" fmla="*/ 229267 w 657225"/>
                  <a:gd name="connsiteY8" fmla="*/ 168021 h 514350"/>
                  <a:gd name="connsiteX9" fmla="*/ 467392 w 657225"/>
                  <a:gd name="connsiteY9" fmla="*/ 406146 h 514350"/>
                  <a:gd name="connsiteX10" fmla="*/ 423386 w 657225"/>
                  <a:gd name="connsiteY10" fmla="*/ 45015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7225" h="514350">
                    <a:moveTo>
                      <a:pt x="653415" y="511778"/>
                    </a:moveTo>
                    <a:lnTo>
                      <a:pt x="591693" y="281559"/>
                    </a:lnTo>
                    <a:lnTo>
                      <a:pt x="547688" y="325565"/>
                    </a:lnTo>
                    <a:lnTo>
                      <a:pt x="229267" y="7144"/>
                    </a:lnTo>
                    <a:lnTo>
                      <a:pt x="141923" y="94488"/>
                    </a:lnTo>
                    <a:lnTo>
                      <a:pt x="78772" y="38386"/>
                    </a:lnTo>
                    <a:cubicBezTo>
                      <a:pt x="63621" y="74013"/>
                      <a:pt x="38811" y="104696"/>
                      <a:pt x="7144" y="126968"/>
                    </a:cubicBezTo>
                    <a:lnTo>
                      <a:pt x="146495" y="250793"/>
                    </a:lnTo>
                    <a:lnTo>
                      <a:pt x="229267" y="168021"/>
                    </a:lnTo>
                    <a:lnTo>
                      <a:pt x="467392" y="406146"/>
                    </a:lnTo>
                    <a:lnTo>
                      <a:pt x="423386" y="450152"/>
                    </a:lnTo>
                    <a:close/>
                  </a:path>
                </a:pathLst>
              </a:custGeom>
              <a:solidFill>
                <a:srgbClr val="000000"/>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47D1BE6D-EB3A-4E63-998B-D65A265F9696}"/>
                  </a:ext>
                </a:extLst>
              </p:cNvPr>
              <p:cNvSpPr/>
              <p:nvPr/>
            </p:nvSpPr>
            <p:spPr>
              <a:xfrm>
                <a:off x="5719748" y="4897958"/>
                <a:ext cx="342900" cy="342900"/>
              </a:xfrm>
              <a:custGeom>
                <a:avLst/>
                <a:gdLst>
                  <a:gd name="connsiteX0" fmla="*/ 344329 w 342900"/>
                  <a:gd name="connsiteY0" fmla="*/ 175736 h 342900"/>
                  <a:gd name="connsiteX1" fmla="*/ 175736 w 342900"/>
                  <a:gd name="connsiteY1" fmla="*/ 7144 h 342900"/>
                  <a:gd name="connsiteX2" fmla="*/ 7144 w 342900"/>
                  <a:gd name="connsiteY2" fmla="*/ 175736 h 342900"/>
                  <a:gd name="connsiteX3" fmla="*/ 175736 w 342900"/>
                  <a:gd name="connsiteY3" fmla="*/ 344329 h 342900"/>
                  <a:gd name="connsiteX4" fmla="*/ 344329 w 342900"/>
                  <a:gd name="connsiteY4" fmla="*/ 175736 h 342900"/>
                  <a:gd name="connsiteX5" fmla="*/ 189452 w 342900"/>
                  <a:gd name="connsiteY5" fmla="*/ 272987 h 342900"/>
                  <a:gd name="connsiteX6" fmla="*/ 189452 w 342900"/>
                  <a:gd name="connsiteY6" fmla="*/ 298990 h 342900"/>
                  <a:gd name="connsiteX7" fmla="*/ 170402 w 342900"/>
                  <a:gd name="connsiteY7" fmla="*/ 298990 h 342900"/>
                  <a:gd name="connsiteX8" fmla="*/ 170402 w 342900"/>
                  <a:gd name="connsiteY8" fmla="*/ 274225 h 342900"/>
                  <a:gd name="connsiteX9" fmla="*/ 114681 w 342900"/>
                  <a:gd name="connsiteY9" fmla="*/ 236125 h 342900"/>
                  <a:gd name="connsiteX10" fmla="*/ 137827 w 342900"/>
                  <a:gd name="connsiteY10" fmla="*/ 213741 h 342900"/>
                  <a:gd name="connsiteX11" fmla="*/ 174308 w 342900"/>
                  <a:gd name="connsiteY11" fmla="*/ 241554 h 342900"/>
                  <a:gd name="connsiteX12" fmla="*/ 189833 w 342900"/>
                  <a:gd name="connsiteY12" fmla="*/ 236220 h 342900"/>
                  <a:gd name="connsiteX13" fmla="*/ 199358 w 342900"/>
                  <a:gd name="connsiteY13" fmla="*/ 215265 h 342900"/>
                  <a:gd name="connsiteX14" fmla="*/ 180308 w 342900"/>
                  <a:gd name="connsiteY14" fmla="*/ 191167 h 342900"/>
                  <a:gd name="connsiteX15" fmla="*/ 162020 w 342900"/>
                  <a:gd name="connsiteY15" fmla="*/ 182499 h 342900"/>
                  <a:gd name="connsiteX16" fmla="*/ 125063 w 342900"/>
                  <a:gd name="connsiteY16" fmla="*/ 132302 h 342900"/>
                  <a:gd name="connsiteX17" fmla="*/ 169831 w 342900"/>
                  <a:gd name="connsiteY17" fmla="*/ 76867 h 342900"/>
                  <a:gd name="connsiteX18" fmla="*/ 169831 w 342900"/>
                  <a:gd name="connsiteY18" fmla="*/ 52292 h 342900"/>
                  <a:gd name="connsiteX19" fmla="*/ 188881 w 342900"/>
                  <a:gd name="connsiteY19" fmla="*/ 52292 h 342900"/>
                  <a:gd name="connsiteX20" fmla="*/ 188881 w 342900"/>
                  <a:gd name="connsiteY20" fmla="*/ 76771 h 342900"/>
                  <a:gd name="connsiteX21" fmla="*/ 230315 w 342900"/>
                  <a:gd name="connsiteY21" fmla="*/ 99155 h 342900"/>
                  <a:gd name="connsiteX22" fmla="*/ 212884 w 342900"/>
                  <a:gd name="connsiteY22" fmla="*/ 123920 h 342900"/>
                  <a:gd name="connsiteX23" fmla="*/ 184309 w 342900"/>
                  <a:gd name="connsiteY23" fmla="*/ 108013 h 342900"/>
                  <a:gd name="connsiteX24" fmla="*/ 162211 w 342900"/>
                  <a:gd name="connsiteY24" fmla="*/ 128587 h 342900"/>
                  <a:gd name="connsiteX25" fmla="*/ 199454 w 342900"/>
                  <a:gd name="connsiteY25" fmla="*/ 159068 h 342900"/>
                  <a:gd name="connsiteX26" fmla="*/ 200406 w 342900"/>
                  <a:gd name="connsiteY26" fmla="*/ 159068 h 342900"/>
                  <a:gd name="connsiteX27" fmla="*/ 228981 w 342900"/>
                  <a:gd name="connsiteY27" fmla="*/ 182594 h 342900"/>
                  <a:gd name="connsiteX28" fmla="*/ 236411 w 342900"/>
                  <a:gd name="connsiteY28" fmla="*/ 211169 h 342900"/>
                  <a:gd name="connsiteX29" fmla="*/ 189452 w 342900"/>
                  <a:gd name="connsiteY29" fmla="*/ 272987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42900" h="342900">
                    <a:moveTo>
                      <a:pt x="344329" y="175736"/>
                    </a:moveTo>
                    <a:cubicBezTo>
                      <a:pt x="344329" y="82625"/>
                      <a:pt x="268847" y="7144"/>
                      <a:pt x="175736" y="7144"/>
                    </a:cubicBezTo>
                    <a:cubicBezTo>
                      <a:pt x="82625" y="7144"/>
                      <a:pt x="7144" y="82625"/>
                      <a:pt x="7144" y="175736"/>
                    </a:cubicBezTo>
                    <a:cubicBezTo>
                      <a:pt x="7144" y="268847"/>
                      <a:pt x="82625" y="344329"/>
                      <a:pt x="175736" y="344329"/>
                    </a:cubicBezTo>
                    <a:cubicBezTo>
                      <a:pt x="268847" y="344329"/>
                      <a:pt x="344329" y="268847"/>
                      <a:pt x="344329" y="175736"/>
                    </a:cubicBezTo>
                    <a:close/>
                    <a:moveTo>
                      <a:pt x="189452" y="272987"/>
                    </a:moveTo>
                    <a:lnTo>
                      <a:pt x="189452" y="298990"/>
                    </a:lnTo>
                    <a:lnTo>
                      <a:pt x="170402" y="298990"/>
                    </a:lnTo>
                    <a:lnTo>
                      <a:pt x="170402" y="274225"/>
                    </a:lnTo>
                    <a:cubicBezTo>
                      <a:pt x="146192" y="272866"/>
                      <a:pt x="124732" y="258192"/>
                      <a:pt x="114681" y="236125"/>
                    </a:cubicBezTo>
                    <a:lnTo>
                      <a:pt x="137827" y="213741"/>
                    </a:lnTo>
                    <a:cubicBezTo>
                      <a:pt x="145161" y="228028"/>
                      <a:pt x="156877" y="241554"/>
                      <a:pt x="174308" y="241554"/>
                    </a:cubicBezTo>
                    <a:cubicBezTo>
                      <a:pt x="179940" y="241601"/>
                      <a:pt x="185419" y="239718"/>
                      <a:pt x="189833" y="236220"/>
                    </a:cubicBezTo>
                    <a:cubicBezTo>
                      <a:pt x="196048" y="231061"/>
                      <a:pt x="199558" y="223340"/>
                      <a:pt x="199358" y="215265"/>
                    </a:cubicBezTo>
                    <a:cubicBezTo>
                      <a:pt x="199358" y="203359"/>
                      <a:pt x="191357" y="196786"/>
                      <a:pt x="180308" y="191167"/>
                    </a:cubicBezTo>
                    <a:cubicBezTo>
                      <a:pt x="174689" y="188214"/>
                      <a:pt x="168402" y="185547"/>
                      <a:pt x="162020" y="182499"/>
                    </a:cubicBezTo>
                    <a:cubicBezTo>
                      <a:pt x="143542" y="173641"/>
                      <a:pt x="125063" y="162211"/>
                      <a:pt x="125063" y="132302"/>
                    </a:cubicBezTo>
                    <a:cubicBezTo>
                      <a:pt x="123465" y="105047"/>
                      <a:pt x="142850" y="81043"/>
                      <a:pt x="169831" y="76867"/>
                    </a:cubicBezTo>
                    <a:lnTo>
                      <a:pt x="169831" y="52292"/>
                    </a:lnTo>
                    <a:lnTo>
                      <a:pt x="188881" y="52292"/>
                    </a:lnTo>
                    <a:lnTo>
                      <a:pt x="188881" y="76771"/>
                    </a:lnTo>
                    <a:cubicBezTo>
                      <a:pt x="205232" y="78050"/>
                      <a:pt x="220282" y="86180"/>
                      <a:pt x="230315" y="99155"/>
                    </a:cubicBezTo>
                    <a:lnTo>
                      <a:pt x="212884" y="123920"/>
                    </a:lnTo>
                    <a:cubicBezTo>
                      <a:pt x="206311" y="114507"/>
                      <a:pt x="195773" y="108640"/>
                      <a:pt x="184309" y="108013"/>
                    </a:cubicBezTo>
                    <a:cubicBezTo>
                      <a:pt x="172542" y="107638"/>
                      <a:pt x="162676" y="116824"/>
                      <a:pt x="162211" y="128587"/>
                    </a:cubicBezTo>
                    <a:cubicBezTo>
                      <a:pt x="162211" y="144494"/>
                      <a:pt x="181261" y="149923"/>
                      <a:pt x="199454" y="159068"/>
                    </a:cubicBezTo>
                    <a:lnTo>
                      <a:pt x="200406" y="159068"/>
                    </a:lnTo>
                    <a:cubicBezTo>
                      <a:pt x="211961" y="164056"/>
                      <a:pt x="221867" y="172212"/>
                      <a:pt x="228981" y="182594"/>
                    </a:cubicBezTo>
                    <a:cubicBezTo>
                      <a:pt x="234092" y="191232"/>
                      <a:pt x="236667" y="201136"/>
                      <a:pt x="236411" y="211169"/>
                    </a:cubicBezTo>
                    <a:cubicBezTo>
                      <a:pt x="238235" y="240563"/>
                      <a:pt x="218258" y="266860"/>
                      <a:pt x="189452" y="272987"/>
                    </a:cubicBezTo>
                    <a:close/>
                  </a:path>
                </a:pathLst>
              </a:custGeom>
              <a:solidFill>
                <a:srgbClr val="000000"/>
              </a:solidFill>
              <a:ln w="9525" cap="flat">
                <a:noFill/>
                <a:prstDash val="solid"/>
                <a:miter/>
              </a:ln>
            </p:spPr>
            <p:txBody>
              <a:bodyPr rtlCol="0" anchor="ctr"/>
              <a:lstStyle/>
              <a:p>
                <a:endParaRPr lang="en-US"/>
              </a:p>
            </p:txBody>
          </p:sp>
        </p:grpSp>
        <p:grpSp>
          <p:nvGrpSpPr>
            <p:cNvPr id="22" name="Group 21">
              <a:extLst>
                <a:ext uri="{FF2B5EF4-FFF2-40B4-BE49-F238E27FC236}">
                  <a16:creationId xmlns:a16="http://schemas.microsoft.com/office/drawing/2014/main" id="{BCC0E3A1-B35C-460B-B16A-21B0B2210888}"/>
                </a:ext>
              </a:extLst>
            </p:cNvPr>
            <p:cNvGrpSpPr/>
            <p:nvPr/>
          </p:nvGrpSpPr>
          <p:grpSpPr>
            <a:xfrm>
              <a:off x="1108362" y="4355921"/>
              <a:ext cx="1101438" cy="1724487"/>
              <a:chOff x="4877196" y="3617251"/>
              <a:chExt cx="1790700" cy="2803644"/>
            </a:xfrm>
          </p:grpSpPr>
          <p:sp>
            <p:nvSpPr>
              <p:cNvPr id="13" name="Freeform: Shape 12">
                <a:extLst>
                  <a:ext uri="{FF2B5EF4-FFF2-40B4-BE49-F238E27FC236}">
                    <a16:creationId xmlns:a16="http://schemas.microsoft.com/office/drawing/2014/main" id="{C97339D9-DDFD-4777-AE0C-A01B5F98473B}"/>
                  </a:ext>
                </a:extLst>
              </p:cNvPr>
              <p:cNvSpPr/>
              <p:nvPr/>
            </p:nvSpPr>
            <p:spPr>
              <a:xfrm>
                <a:off x="4877196" y="4163470"/>
                <a:ext cx="1790700" cy="2257425"/>
              </a:xfrm>
              <a:custGeom>
                <a:avLst/>
                <a:gdLst>
                  <a:gd name="connsiteX0" fmla="*/ 1772574 w 1790700"/>
                  <a:gd name="connsiteY0" fmla="*/ 369923 h 2257425"/>
                  <a:gd name="connsiteX1" fmla="*/ 1703146 w 1790700"/>
                  <a:gd name="connsiteY1" fmla="*/ 303325 h 2257425"/>
                  <a:gd name="connsiteX2" fmla="*/ 1536554 w 1790700"/>
                  <a:gd name="connsiteY2" fmla="*/ 252975 h 2257425"/>
                  <a:gd name="connsiteX3" fmla="*/ 1311402 w 1790700"/>
                  <a:gd name="connsiteY3" fmla="*/ 232544 h 2257425"/>
                  <a:gd name="connsiteX4" fmla="*/ 1384554 w 1790700"/>
                  <a:gd name="connsiteY4" fmla="*/ 389135 h 2257425"/>
                  <a:gd name="connsiteX5" fmla="*/ 1589837 w 1790700"/>
                  <a:gd name="connsiteY5" fmla="*/ 420816 h 2257425"/>
                  <a:gd name="connsiteX6" fmla="*/ 1622793 w 1790700"/>
                  <a:gd name="connsiteY6" fmla="*/ 433322 h 2257425"/>
                  <a:gd name="connsiteX7" fmla="*/ 1597733 w 1790700"/>
                  <a:gd name="connsiteY7" fmla="*/ 452248 h 2257425"/>
                  <a:gd name="connsiteX8" fmla="*/ 1480728 w 1790700"/>
                  <a:gd name="connsiteY8" fmla="*/ 505636 h 2257425"/>
                  <a:gd name="connsiteX9" fmla="*/ 1369466 w 1790700"/>
                  <a:gd name="connsiteY9" fmla="*/ 527219 h 2257425"/>
                  <a:gd name="connsiteX10" fmla="*/ 1367095 w 1790700"/>
                  <a:gd name="connsiteY10" fmla="*/ 527095 h 2257425"/>
                  <a:gd name="connsiteX11" fmla="*/ 1349635 w 1790700"/>
                  <a:gd name="connsiteY11" fmla="*/ 527095 h 2257425"/>
                  <a:gd name="connsiteX12" fmla="*/ 1149753 w 1790700"/>
                  <a:gd name="connsiteY12" fmla="*/ 638471 h 2257425"/>
                  <a:gd name="connsiteX13" fmla="*/ 944880 w 1790700"/>
                  <a:gd name="connsiteY13" fmla="*/ 518647 h 2257425"/>
                  <a:gd name="connsiteX14" fmla="*/ 852678 w 1790700"/>
                  <a:gd name="connsiteY14" fmla="*/ 465593 h 2257425"/>
                  <a:gd name="connsiteX15" fmla="*/ 755304 w 1790700"/>
                  <a:gd name="connsiteY15" fmla="*/ 355026 h 2257425"/>
                  <a:gd name="connsiteX16" fmla="*/ 781136 w 1790700"/>
                  <a:gd name="connsiteY16" fmla="*/ 198940 h 2257425"/>
                  <a:gd name="connsiteX17" fmla="*/ 811816 w 1790700"/>
                  <a:gd name="connsiteY17" fmla="*/ 208218 h 2257425"/>
                  <a:gd name="connsiteX18" fmla="*/ 869956 w 1790700"/>
                  <a:gd name="connsiteY18" fmla="*/ 147058 h 2257425"/>
                  <a:gd name="connsiteX19" fmla="*/ 811816 w 1790700"/>
                  <a:gd name="connsiteY19" fmla="*/ 85907 h 2257425"/>
                  <a:gd name="connsiteX20" fmla="*/ 571081 w 1790700"/>
                  <a:gd name="connsiteY20" fmla="*/ 73267 h 2257425"/>
                  <a:gd name="connsiteX21" fmla="*/ 534143 w 1790700"/>
                  <a:gd name="connsiteY21" fmla="*/ 37825 h 2257425"/>
                  <a:gd name="connsiteX22" fmla="*/ 459010 w 1790700"/>
                  <a:gd name="connsiteY22" fmla="*/ 7373 h 2257425"/>
                  <a:gd name="connsiteX23" fmla="*/ 377180 w 1790700"/>
                  <a:gd name="connsiteY23" fmla="*/ 77506 h 2257425"/>
                  <a:gd name="connsiteX24" fmla="*/ 377066 w 1790700"/>
                  <a:gd name="connsiteY24" fmla="*/ 81449 h 2257425"/>
                  <a:gd name="connsiteX25" fmla="*/ 108718 w 1790700"/>
                  <a:gd name="connsiteY25" fmla="*/ 120664 h 2257425"/>
                  <a:gd name="connsiteX26" fmla="*/ 7144 w 1790700"/>
                  <a:gd name="connsiteY26" fmla="*/ 671380 h 2257425"/>
                  <a:gd name="connsiteX27" fmla="*/ 108728 w 1790700"/>
                  <a:gd name="connsiteY27" fmla="*/ 1222059 h 2257425"/>
                  <a:gd name="connsiteX28" fmla="*/ 811806 w 1790700"/>
                  <a:gd name="connsiteY28" fmla="*/ 1256815 h 2257425"/>
                  <a:gd name="connsiteX29" fmla="*/ 869947 w 1790700"/>
                  <a:gd name="connsiteY29" fmla="*/ 1195665 h 2257425"/>
                  <a:gd name="connsiteX30" fmla="*/ 811806 w 1790700"/>
                  <a:gd name="connsiteY30" fmla="*/ 1134505 h 2257425"/>
                  <a:gd name="connsiteX31" fmla="*/ 781126 w 1790700"/>
                  <a:gd name="connsiteY31" fmla="*/ 1143782 h 2257425"/>
                  <a:gd name="connsiteX32" fmla="*/ 731606 w 1790700"/>
                  <a:gd name="connsiteY32" fmla="*/ 671371 h 2257425"/>
                  <a:gd name="connsiteX33" fmla="*/ 735178 w 1790700"/>
                  <a:gd name="connsiteY33" fmla="*/ 564881 h 2257425"/>
                  <a:gd name="connsiteX34" fmla="*/ 837552 w 1790700"/>
                  <a:gd name="connsiteY34" fmla="*/ 638624 h 2257425"/>
                  <a:gd name="connsiteX35" fmla="*/ 925478 w 1790700"/>
                  <a:gd name="connsiteY35" fmla="*/ 670961 h 2257425"/>
                  <a:gd name="connsiteX36" fmla="*/ 925478 w 1790700"/>
                  <a:gd name="connsiteY36" fmla="*/ 1252148 h 2257425"/>
                  <a:gd name="connsiteX37" fmla="*/ 925525 w 1790700"/>
                  <a:gd name="connsiteY37" fmla="*/ 1253110 h 2257425"/>
                  <a:gd name="connsiteX38" fmla="*/ 852773 w 1790700"/>
                  <a:gd name="connsiteY38" fmla="*/ 1344093 h 2257425"/>
                  <a:gd name="connsiteX39" fmla="*/ 688648 w 1790700"/>
                  <a:gd name="connsiteY39" fmla="*/ 1987087 h 2257425"/>
                  <a:gd name="connsiteX40" fmla="*/ 695192 w 1790700"/>
                  <a:gd name="connsiteY40" fmla="*/ 2148327 h 2257425"/>
                  <a:gd name="connsiteX41" fmla="*/ 811416 w 1790700"/>
                  <a:gd name="connsiteY41" fmla="*/ 2255854 h 2257425"/>
                  <a:gd name="connsiteX42" fmla="*/ 820693 w 1790700"/>
                  <a:gd name="connsiteY42" fmla="*/ 2255493 h 2257425"/>
                  <a:gd name="connsiteX43" fmla="*/ 927849 w 1790700"/>
                  <a:gd name="connsiteY43" fmla="*/ 2129982 h 2257425"/>
                  <a:gd name="connsiteX44" fmla="*/ 922020 w 1790700"/>
                  <a:gd name="connsiteY44" fmla="*/ 1987087 h 2257425"/>
                  <a:gd name="connsiteX45" fmla="*/ 1046664 w 1790700"/>
                  <a:gd name="connsiteY45" fmla="*/ 1473966 h 2257425"/>
                  <a:gd name="connsiteX46" fmla="*/ 1123121 w 1790700"/>
                  <a:gd name="connsiteY46" fmla="*/ 1387213 h 2257425"/>
                  <a:gd name="connsiteX47" fmla="*/ 1144000 w 1790700"/>
                  <a:gd name="connsiteY47" fmla="*/ 1371887 h 2257425"/>
                  <a:gd name="connsiteX48" fmla="*/ 1147363 w 1790700"/>
                  <a:gd name="connsiteY48" fmla="*/ 1369848 h 2257425"/>
                  <a:gd name="connsiteX49" fmla="*/ 1183081 w 1790700"/>
                  <a:gd name="connsiteY49" fmla="*/ 1341531 h 2257425"/>
                  <a:gd name="connsiteX50" fmla="*/ 1219000 w 1790700"/>
                  <a:gd name="connsiteY50" fmla="*/ 1369953 h 2257425"/>
                  <a:gd name="connsiteX51" fmla="*/ 1330566 w 1790700"/>
                  <a:gd name="connsiteY51" fmla="*/ 1491197 h 2257425"/>
                  <a:gd name="connsiteX52" fmla="*/ 1444133 w 1790700"/>
                  <a:gd name="connsiteY52" fmla="*/ 1987097 h 2257425"/>
                  <a:gd name="connsiteX53" fmla="*/ 1438342 w 1790700"/>
                  <a:gd name="connsiteY53" fmla="*/ 2130096 h 2257425"/>
                  <a:gd name="connsiteX54" fmla="*/ 1545593 w 1790700"/>
                  <a:gd name="connsiteY54" fmla="*/ 2255502 h 2257425"/>
                  <a:gd name="connsiteX55" fmla="*/ 1554823 w 1790700"/>
                  <a:gd name="connsiteY55" fmla="*/ 2255854 h 2257425"/>
                  <a:gd name="connsiteX56" fmla="*/ 1671009 w 1790700"/>
                  <a:gd name="connsiteY56" fmla="*/ 2148251 h 2257425"/>
                  <a:gd name="connsiteX57" fmla="*/ 1677505 w 1790700"/>
                  <a:gd name="connsiteY57" fmla="*/ 1987097 h 2257425"/>
                  <a:gd name="connsiteX58" fmla="*/ 1513418 w 1790700"/>
                  <a:gd name="connsiteY58" fmla="*/ 1344093 h 2257425"/>
                  <a:gd name="connsiteX59" fmla="*/ 1440675 w 1790700"/>
                  <a:gd name="connsiteY59" fmla="*/ 1253129 h 2257425"/>
                  <a:gd name="connsiteX60" fmla="*/ 1440723 w 1790700"/>
                  <a:gd name="connsiteY60" fmla="*/ 1252158 h 2257425"/>
                  <a:gd name="connsiteX61" fmla="*/ 1440723 w 1790700"/>
                  <a:gd name="connsiteY61" fmla="*/ 672380 h 2257425"/>
                  <a:gd name="connsiteX62" fmla="*/ 1617983 w 1790700"/>
                  <a:gd name="connsiteY62" fmla="*/ 614992 h 2257425"/>
                  <a:gd name="connsiteX63" fmla="*/ 1725587 w 1790700"/>
                  <a:gd name="connsiteY63" fmla="*/ 545888 h 2257425"/>
                  <a:gd name="connsiteX64" fmla="*/ 1766402 w 1790700"/>
                  <a:gd name="connsiteY64" fmla="*/ 497339 h 2257425"/>
                  <a:gd name="connsiteX65" fmla="*/ 1786785 w 1790700"/>
                  <a:gd name="connsiteY65" fmla="*/ 427102 h 2257425"/>
                  <a:gd name="connsiteX66" fmla="*/ 1772574 w 1790700"/>
                  <a:gd name="connsiteY66" fmla="*/ 369923 h 2257425"/>
                  <a:gd name="connsiteX67" fmla="*/ 846563 w 1790700"/>
                  <a:gd name="connsiteY67" fmla="*/ 148724 h 2257425"/>
                  <a:gd name="connsiteX68" fmla="*/ 825417 w 1790700"/>
                  <a:gd name="connsiteY68" fmla="*/ 188787 h 2257425"/>
                  <a:gd name="connsiteX69" fmla="*/ 835533 w 1790700"/>
                  <a:gd name="connsiteY69" fmla="*/ 162031 h 2257425"/>
                  <a:gd name="connsiteX70" fmla="*/ 799729 w 1790700"/>
                  <a:gd name="connsiteY70" fmla="*/ 122845 h 2257425"/>
                  <a:gd name="connsiteX71" fmla="*/ 806263 w 1790700"/>
                  <a:gd name="connsiteY71" fmla="*/ 101795 h 2257425"/>
                  <a:gd name="connsiteX72" fmla="*/ 846563 w 1790700"/>
                  <a:gd name="connsiteY72" fmla="*/ 148724 h 2257425"/>
                  <a:gd name="connsiteX73" fmla="*/ 846563 w 1790700"/>
                  <a:gd name="connsiteY73" fmla="*/ 1194007 h 2257425"/>
                  <a:gd name="connsiteX74" fmla="*/ 806263 w 1790700"/>
                  <a:gd name="connsiteY74" fmla="*/ 1240947 h 2257425"/>
                  <a:gd name="connsiteX75" fmla="*/ 799729 w 1790700"/>
                  <a:gd name="connsiteY75" fmla="*/ 1219896 h 2257425"/>
                  <a:gd name="connsiteX76" fmla="*/ 835533 w 1790700"/>
                  <a:gd name="connsiteY76" fmla="*/ 1180710 h 2257425"/>
                  <a:gd name="connsiteX77" fmla="*/ 825417 w 1790700"/>
                  <a:gd name="connsiteY77" fmla="*/ 1153945 h 2257425"/>
                  <a:gd name="connsiteX78" fmla="*/ 846563 w 1790700"/>
                  <a:gd name="connsiteY78" fmla="*/ 1194007 h 2257425"/>
                  <a:gd name="connsiteX79" fmla="*/ 773697 w 1790700"/>
                  <a:gd name="connsiteY79" fmla="*/ 1232736 h 2257425"/>
                  <a:gd name="connsiteX80" fmla="*/ 118501 w 1790700"/>
                  <a:gd name="connsiteY80" fmla="*/ 1195217 h 2257425"/>
                  <a:gd name="connsiteX81" fmla="*/ 35719 w 1790700"/>
                  <a:gd name="connsiteY81" fmla="*/ 671361 h 2257425"/>
                  <a:gd name="connsiteX82" fmla="*/ 118491 w 1790700"/>
                  <a:gd name="connsiteY82" fmla="*/ 147505 h 2257425"/>
                  <a:gd name="connsiteX83" fmla="*/ 773687 w 1790700"/>
                  <a:gd name="connsiteY83" fmla="*/ 109996 h 2257425"/>
                  <a:gd name="connsiteX84" fmla="*/ 703031 w 1790700"/>
                  <a:gd name="connsiteY84" fmla="*/ 671371 h 2257425"/>
                  <a:gd name="connsiteX85" fmla="*/ 773697 w 1790700"/>
                  <a:gd name="connsiteY85" fmla="*/ 1232736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790700" h="2257425">
                    <a:moveTo>
                      <a:pt x="1772574" y="369923"/>
                    </a:moveTo>
                    <a:cubicBezTo>
                      <a:pt x="1756239" y="339262"/>
                      <a:pt x="1731093" y="318946"/>
                      <a:pt x="1703146" y="303325"/>
                    </a:cubicBezTo>
                    <a:cubicBezTo>
                      <a:pt x="1660722" y="280103"/>
                      <a:pt x="1607925" y="264948"/>
                      <a:pt x="1536554" y="252975"/>
                    </a:cubicBezTo>
                    <a:cubicBezTo>
                      <a:pt x="1475937" y="243012"/>
                      <a:pt x="1401918" y="236059"/>
                      <a:pt x="1311402" y="232544"/>
                    </a:cubicBezTo>
                    <a:cubicBezTo>
                      <a:pt x="1353493" y="272426"/>
                      <a:pt x="1380896" y="327613"/>
                      <a:pt x="1384554" y="389135"/>
                    </a:cubicBezTo>
                    <a:cubicBezTo>
                      <a:pt x="1480328" y="396070"/>
                      <a:pt x="1547917" y="407747"/>
                      <a:pt x="1589837" y="420816"/>
                    </a:cubicBezTo>
                    <a:cubicBezTo>
                      <a:pt x="1603829" y="425026"/>
                      <a:pt x="1614783" y="429464"/>
                      <a:pt x="1622793" y="433322"/>
                    </a:cubicBezTo>
                    <a:cubicBezTo>
                      <a:pt x="1616459" y="439018"/>
                      <a:pt x="1607944" y="445704"/>
                      <a:pt x="1597733" y="452248"/>
                    </a:cubicBezTo>
                    <a:cubicBezTo>
                      <a:pt x="1567853" y="471898"/>
                      <a:pt x="1524410" y="491843"/>
                      <a:pt x="1480728" y="505636"/>
                    </a:cubicBezTo>
                    <a:cubicBezTo>
                      <a:pt x="1440180" y="518713"/>
                      <a:pt x="1398823" y="526362"/>
                      <a:pt x="1369466" y="527219"/>
                    </a:cubicBezTo>
                    <a:cubicBezTo>
                      <a:pt x="1368666" y="527191"/>
                      <a:pt x="1367895" y="527095"/>
                      <a:pt x="1367095" y="527095"/>
                    </a:cubicBezTo>
                    <a:lnTo>
                      <a:pt x="1349635" y="527095"/>
                    </a:lnTo>
                    <a:cubicBezTo>
                      <a:pt x="1308087" y="593894"/>
                      <a:pt x="1234040" y="638471"/>
                      <a:pt x="1149753" y="638471"/>
                    </a:cubicBezTo>
                    <a:cubicBezTo>
                      <a:pt x="1061961" y="638471"/>
                      <a:pt x="985295" y="590103"/>
                      <a:pt x="944880" y="518647"/>
                    </a:cubicBezTo>
                    <a:cubicBezTo>
                      <a:pt x="912781" y="508865"/>
                      <a:pt x="882958" y="491005"/>
                      <a:pt x="852678" y="465593"/>
                    </a:cubicBezTo>
                    <a:cubicBezTo>
                      <a:pt x="818198" y="436627"/>
                      <a:pt x="785784" y="397765"/>
                      <a:pt x="755304" y="355026"/>
                    </a:cubicBezTo>
                    <a:cubicBezTo>
                      <a:pt x="762524" y="300077"/>
                      <a:pt x="771220" y="246479"/>
                      <a:pt x="781136" y="198940"/>
                    </a:cubicBezTo>
                    <a:cubicBezTo>
                      <a:pt x="790051" y="204779"/>
                      <a:pt x="800538" y="208218"/>
                      <a:pt x="811816" y="208218"/>
                    </a:cubicBezTo>
                    <a:cubicBezTo>
                      <a:pt x="843925" y="208218"/>
                      <a:pt x="869956" y="180833"/>
                      <a:pt x="869956" y="147058"/>
                    </a:cubicBezTo>
                    <a:cubicBezTo>
                      <a:pt x="869956" y="113282"/>
                      <a:pt x="843934" y="85907"/>
                      <a:pt x="811816" y="85907"/>
                    </a:cubicBezTo>
                    <a:cubicBezTo>
                      <a:pt x="742721" y="76039"/>
                      <a:pt x="657939" y="72515"/>
                      <a:pt x="571081" y="73267"/>
                    </a:cubicBezTo>
                    <a:cubicBezTo>
                      <a:pt x="560061" y="60542"/>
                      <a:pt x="548192" y="48626"/>
                      <a:pt x="534143" y="37825"/>
                    </a:cubicBezTo>
                    <a:cubicBezTo>
                      <a:pt x="515141" y="23328"/>
                      <a:pt x="490223" y="9859"/>
                      <a:pt x="459010" y="7373"/>
                    </a:cubicBezTo>
                    <a:cubicBezTo>
                      <a:pt x="417033" y="4135"/>
                      <a:pt x="380390" y="35539"/>
                      <a:pt x="377180" y="77506"/>
                    </a:cubicBezTo>
                    <a:cubicBezTo>
                      <a:pt x="377076" y="78830"/>
                      <a:pt x="377095" y="80135"/>
                      <a:pt x="377066" y="81449"/>
                    </a:cubicBezTo>
                    <a:cubicBezTo>
                      <a:pt x="254041" y="90565"/>
                      <a:pt x="149342" y="105890"/>
                      <a:pt x="108718" y="120664"/>
                    </a:cubicBezTo>
                    <a:cubicBezTo>
                      <a:pt x="20507" y="152744"/>
                      <a:pt x="7144" y="567100"/>
                      <a:pt x="7144" y="671380"/>
                    </a:cubicBezTo>
                    <a:cubicBezTo>
                      <a:pt x="7144" y="775631"/>
                      <a:pt x="20507" y="1189988"/>
                      <a:pt x="108728" y="1222059"/>
                    </a:cubicBezTo>
                    <a:cubicBezTo>
                      <a:pt x="196948" y="1254148"/>
                      <a:pt x="587245" y="1288905"/>
                      <a:pt x="811806" y="1256815"/>
                    </a:cubicBezTo>
                    <a:cubicBezTo>
                      <a:pt x="843915" y="1256815"/>
                      <a:pt x="869947" y="1229440"/>
                      <a:pt x="869947" y="1195665"/>
                    </a:cubicBezTo>
                    <a:cubicBezTo>
                      <a:pt x="869947" y="1161889"/>
                      <a:pt x="843925" y="1134505"/>
                      <a:pt x="811806" y="1134505"/>
                    </a:cubicBezTo>
                    <a:cubicBezTo>
                      <a:pt x="800529" y="1134505"/>
                      <a:pt x="790042" y="1137934"/>
                      <a:pt x="781126" y="1143782"/>
                    </a:cubicBezTo>
                    <a:cubicBezTo>
                      <a:pt x="750541" y="997192"/>
                      <a:pt x="731606" y="792519"/>
                      <a:pt x="731606" y="671371"/>
                    </a:cubicBezTo>
                    <a:cubicBezTo>
                      <a:pt x="731606" y="640529"/>
                      <a:pt x="732854" y="604219"/>
                      <a:pt x="735178" y="564881"/>
                    </a:cubicBezTo>
                    <a:cubicBezTo>
                      <a:pt x="765562" y="593208"/>
                      <a:pt x="799319" y="618697"/>
                      <a:pt x="837552" y="638624"/>
                    </a:cubicBezTo>
                    <a:cubicBezTo>
                      <a:pt x="864651" y="652797"/>
                      <a:pt x="894169" y="663836"/>
                      <a:pt x="925478" y="670961"/>
                    </a:cubicBezTo>
                    <a:lnTo>
                      <a:pt x="925478" y="1252148"/>
                    </a:lnTo>
                    <a:cubicBezTo>
                      <a:pt x="925478" y="1252472"/>
                      <a:pt x="925525" y="1252777"/>
                      <a:pt x="925525" y="1253110"/>
                    </a:cubicBezTo>
                    <a:cubicBezTo>
                      <a:pt x="902151" y="1277551"/>
                      <a:pt x="877300" y="1307450"/>
                      <a:pt x="852773" y="1344093"/>
                    </a:cubicBezTo>
                    <a:cubicBezTo>
                      <a:pt x="766677" y="1472052"/>
                      <a:pt x="688315" y="1677935"/>
                      <a:pt x="688648" y="1987087"/>
                    </a:cubicBezTo>
                    <a:cubicBezTo>
                      <a:pt x="688648" y="2037913"/>
                      <a:pt x="690715" y="2091605"/>
                      <a:pt x="695192" y="2148327"/>
                    </a:cubicBezTo>
                    <a:cubicBezTo>
                      <a:pt x="700011" y="2209468"/>
                      <a:pt x="751122" y="2255854"/>
                      <a:pt x="811416" y="2255854"/>
                    </a:cubicBezTo>
                    <a:cubicBezTo>
                      <a:pt x="814483" y="2255854"/>
                      <a:pt x="817569" y="2255731"/>
                      <a:pt x="820693" y="2255493"/>
                    </a:cubicBezTo>
                    <a:cubicBezTo>
                      <a:pt x="884939" y="2250425"/>
                      <a:pt x="932917" y="2194228"/>
                      <a:pt x="927849" y="2129982"/>
                    </a:cubicBezTo>
                    <a:cubicBezTo>
                      <a:pt x="923830" y="2079156"/>
                      <a:pt x="922039" y="2031588"/>
                      <a:pt x="922020" y="1987087"/>
                    </a:cubicBezTo>
                    <a:cubicBezTo>
                      <a:pt x="922372" y="1716168"/>
                      <a:pt x="988371" y="1561520"/>
                      <a:pt x="1046664" y="1473966"/>
                    </a:cubicBezTo>
                    <a:cubicBezTo>
                      <a:pt x="1076011" y="1430180"/>
                      <a:pt x="1104043" y="1402938"/>
                      <a:pt x="1123121" y="1387213"/>
                    </a:cubicBezTo>
                    <a:cubicBezTo>
                      <a:pt x="1132665" y="1379364"/>
                      <a:pt x="1139971" y="1374430"/>
                      <a:pt x="1144000" y="1371887"/>
                    </a:cubicBezTo>
                    <a:cubicBezTo>
                      <a:pt x="1145791" y="1370753"/>
                      <a:pt x="1146943" y="1370087"/>
                      <a:pt x="1147363" y="1369848"/>
                    </a:cubicBezTo>
                    <a:cubicBezTo>
                      <a:pt x="1161440" y="1362629"/>
                      <a:pt x="1173423" y="1352932"/>
                      <a:pt x="1183081" y="1341531"/>
                    </a:cubicBezTo>
                    <a:cubicBezTo>
                      <a:pt x="1192778" y="1352980"/>
                      <a:pt x="1204836" y="1362733"/>
                      <a:pt x="1219000" y="1369953"/>
                    </a:cubicBezTo>
                    <a:cubicBezTo>
                      <a:pt x="1223839" y="1372811"/>
                      <a:pt x="1276779" y="1403853"/>
                      <a:pt x="1330566" y="1491197"/>
                    </a:cubicBezTo>
                    <a:cubicBezTo>
                      <a:pt x="1385678" y="1581265"/>
                      <a:pt x="1443876" y="1733113"/>
                      <a:pt x="1444133" y="1987097"/>
                    </a:cubicBezTo>
                    <a:cubicBezTo>
                      <a:pt x="1444152" y="2031550"/>
                      <a:pt x="1442314" y="2079166"/>
                      <a:pt x="1438342" y="2130096"/>
                    </a:cubicBezTo>
                    <a:cubicBezTo>
                      <a:pt x="1433322" y="2194342"/>
                      <a:pt x="1481347" y="2250492"/>
                      <a:pt x="1545593" y="2255502"/>
                    </a:cubicBezTo>
                    <a:cubicBezTo>
                      <a:pt x="1548679" y="2255740"/>
                      <a:pt x="1551775" y="2255854"/>
                      <a:pt x="1554823" y="2255854"/>
                    </a:cubicBezTo>
                    <a:cubicBezTo>
                      <a:pt x="1615135" y="2255864"/>
                      <a:pt x="1666218" y="2209411"/>
                      <a:pt x="1671009" y="2148251"/>
                    </a:cubicBezTo>
                    <a:cubicBezTo>
                      <a:pt x="1675419" y="2091615"/>
                      <a:pt x="1677505" y="2037960"/>
                      <a:pt x="1677505" y="1987097"/>
                    </a:cubicBezTo>
                    <a:cubicBezTo>
                      <a:pt x="1677857" y="1677944"/>
                      <a:pt x="1599486" y="1472061"/>
                      <a:pt x="1513418" y="1344093"/>
                    </a:cubicBezTo>
                    <a:cubicBezTo>
                      <a:pt x="1488891" y="1307460"/>
                      <a:pt x="1464050" y="1277580"/>
                      <a:pt x="1440675" y="1253129"/>
                    </a:cubicBezTo>
                    <a:cubicBezTo>
                      <a:pt x="1440675" y="1252805"/>
                      <a:pt x="1440723" y="1252491"/>
                      <a:pt x="1440723" y="1252158"/>
                    </a:cubicBezTo>
                    <a:lnTo>
                      <a:pt x="1440723" y="672380"/>
                    </a:lnTo>
                    <a:cubicBezTo>
                      <a:pt x="1500559" y="661960"/>
                      <a:pt x="1562033" y="641310"/>
                      <a:pt x="1617983" y="614992"/>
                    </a:cubicBezTo>
                    <a:cubicBezTo>
                      <a:pt x="1658141" y="595675"/>
                      <a:pt x="1694860" y="573530"/>
                      <a:pt x="1725587" y="545888"/>
                    </a:cubicBezTo>
                    <a:cubicBezTo>
                      <a:pt x="1740894" y="531934"/>
                      <a:pt x="1754934" y="516466"/>
                      <a:pt x="1766402" y="497339"/>
                    </a:cubicBezTo>
                    <a:cubicBezTo>
                      <a:pt x="1777698" y="478375"/>
                      <a:pt x="1786766" y="454544"/>
                      <a:pt x="1786785" y="427102"/>
                    </a:cubicBezTo>
                    <a:cubicBezTo>
                      <a:pt x="1786881" y="407604"/>
                      <a:pt x="1781756" y="387240"/>
                      <a:pt x="1772574" y="369923"/>
                    </a:cubicBezTo>
                    <a:close/>
                    <a:moveTo>
                      <a:pt x="846563" y="148724"/>
                    </a:moveTo>
                    <a:cubicBezTo>
                      <a:pt x="846563" y="165641"/>
                      <a:pt x="838086" y="180385"/>
                      <a:pt x="825417" y="188787"/>
                    </a:cubicBezTo>
                    <a:cubicBezTo>
                      <a:pt x="831637" y="181757"/>
                      <a:pt x="835533" y="172394"/>
                      <a:pt x="835533" y="162031"/>
                    </a:cubicBezTo>
                    <a:cubicBezTo>
                      <a:pt x="835533" y="140876"/>
                      <a:pt x="819645" y="123750"/>
                      <a:pt x="799729" y="122845"/>
                    </a:cubicBezTo>
                    <a:cubicBezTo>
                      <a:pt x="801872" y="115492"/>
                      <a:pt x="804043" y="108462"/>
                      <a:pt x="806263" y="101795"/>
                    </a:cubicBezTo>
                    <a:cubicBezTo>
                      <a:pt x="828875" y="104357"/>
                      <a:pt x="846563" y="124264"/>
                      <a:pt x="846563" y="148724"/>
                    </a:cubicBezTo>
                    <a:close/>
                    <a:moveTo>
                      <a:pt x="846563" y="1194007"/>
                    </a:moveTo>
                    <a:cubicBezTo>
                      <a:pt x="846563" y="1218477"/>
                      <a:pt x="828885" y="1238384"/>
                      <a:pt x="806263" y="1240947"/>
                    </a:cubicBezTo>
                    <a:cubicBezTo>
                      <a:pt x="804053" y="1234279"/>
                      <a:pt x="801872" y="1227250"/>
                      <a:pt x="799729" y="1219896"/>
                    </a:cubicBezTo>
                    <a:cubicBezTo>
                      <a:pt x="819645" y="1218982"/>
                      <a:pt x="835533" y="1201847"/>
                      <a:pt x="835533" y="1180710"/>
                    </a:cubicBezTo>
                    <a:cubicBezTo>
                      <a:pt x="835533" y="1170347"/>
                      <a:pt x="831647" y="1160984"/>
                      <a:pt x="825417" y="1153945"/>
                    </a:cubicBezTo>
                    <a:cubicBezTo>
                      <a:pt x="838076" y="1162346"/>
                      <a:pt x="846563" y="1177091"/>
                      <a:pt x="846563" y="1194007"/>
                    </a:cubicBezTo>
                    <a:close/>
                    <a:moveTo>
                      <a:pt x="773697" y="1232736"/>
                    </a:moveTo>
                    <a:cubicBezTo>
                      <a:pt x="548611" y="1256701"/>
                      <a:pt x="195739" y="1223306"/>
                      <a:pt x="118501" y="1195217"/>
                    </a:cubicBezTo>
                    <a:cubicBezTo>
                      <a:pt x="75181" y="1179453"/>
                      <a:pt x="35719" y="929774"/>
                      <a:pt x="35719" y="671361"/>
                    </a:cubicBezTo>
                    <a:cubicBezTo>
                      <a:pt x="35719" y="412957"/>
                      <a:pt x="75181" y="163279"/>
                      <a:pt x="118491" y="147505"/>
                    </a:cubicBezTo>
                    <a:cubicBezTo>
                      <a:pt x="195729" y="119435"/>
                      <a:pt x="548602" y="86040"/>
                      <a:pt x="773687" y="109996"/>
                    </a:cubicBezTo>
                    <a:cubicBezTo>
                      <a:pt x="729615" y="257100"/>
                      <a:pt x="703031" y="526143"/>
                      <a:pt x="703031" y="671371"/>
                    </a:cubicBezTo>
                    <a:cubicBezTo>
                      <a:pt x="703040" y="816589"/>
                      <a:pt x="729625" y="1085632"/>
                      <a:pt x="773697" y="1232736"/>
                    </a:cubicBezTo>
                    <a:close/>
                  </a:path>
                </a:pathLst>
              </a:custGeom>
              <a:solidFill>
                <a:srgbClr val="000000"/>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AC1633F-3632-4C91-AB70-8568C5BF98D5}"/>
                  </a:ext>
                </a:extLst>
              </p:cNvPr>
              <p:cNvSpPr/>
              <p:nvPr/>
            </p:nvSpPr>
            <p:spPr>
              <a:xfrm>
                <a:off x="5805493" y="4345236"/>
                <a:ext cx="438150" cy="438150"/>
              </a:xfrm>
              <a:custGeom>
                <a:avLst/>
                <a:gdLst>
                  <a:gd name="connsiteX0" fmla="*/ 435769 w 438150"/>
                  <a:gd name="connsiteY0" fmla="*/ 221456 h 438150"/>
                  <a:gd name="connsiteX1" fmla="*/ 221456 w 438150"/>
                  <a:gd name="connsiteY1" fmla="*/ 435769 h 438150"/>
                  <a:gd name="connsiteX2" fmla="*/ 7144 w 438150"/>
                  <a:gd name="connsiteY2" fmla="*/ 221456 h 438150"/>
                  <a:gd name="connsiteX3" fmla="*/ 221456 w 438150"/>
                  <a:gd name="connsiteY3" fmla="*/ 7144 h 438150"/>
                  <a:gd name="connsiteX4" fmla="*/ 435769 w 438150"/>
                  <a:gd name="connsiteY4" fmla="*/ 221456 h 43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150" h="438150">
                    <a:moveTo>
                      <a:pt x="435769" y="221456"/>
                    </a:moveTo>
                    <a:cubicBezTo>
                      <a:pt x="435769" y="339818"/>
                      <a:pt x="339818" y="435769"/>
                      <a:pt x="221456" y="435769"/>
                    </a:cubicBezTo>
                    <a:cubicBezTo>
                      <a:pt x="103095" y="435769"/>
                      <a:pt x="7144" y="339818"/>
                      <a:pt x="7144" y="221456"/>
                    </a:cubicBezTo>
                    <a:cubicBezTo>
                      <a:pt x="7144" y="103095"/>
                      <a:pt x="103095" y="7144"/>
                      <a:pt x="221456" y="7144"/>
                    </a:cubicBezTo>
                    <a:cubicBezTo>
                      <a:pt x="339818" y="7144"/>
                      <a:pt x="435769" y="103095"/>
                      <a:pt x="435769" y="221456"/>
                    </a:cubicBezTo>
                    <a:close/>
                  </a:path>
                </a:pathLst>
              </a:custGeom>
              <a:solidFill>
                <a:srgbClr val="000000"/>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F184DDFF-0FA5-42AD-93E8-C726B214A441}"/>
                  </a:ext>
                </a:extLst>
              </p:cNvPr>
              <p:cNvSpPr/>
              <p:nvPr/>
            </p:nvSpPr>
            <p:spPr>
              <a:xfrm>
                <a:off x="5555499" y="3617251"/>
                <a:ext cx="695325" cy="619125"/>
              </a:xfrm>
              <a:custGeom>
                <a:avLst/>
                <a:gdLst>
                  <a:gd name="connsiteX0" fmla="*/ 568472 w 695325"/>
                  <a:gd name="connsiteY0" fmla="*/ 335527 h 619125"/>
                  <a:gd name="connsiteX1" fmla="*/ 617259 w 695325"/>
                  <a:gd name="connsiteY1" fmla="*/ 294170 h 619125"/>
                  <a:gd name="connsiteX2" fmla="*/ 637938 w 695325"/>
                  <a:gd name="connsiteY2" fmla="*/ 243811 h 619125"/>
                  <a:gd name="connsiteX3" fmla="*/ 692087 w 695325"/>
                  <a:gd name="connsiteY3" fmla="*/ 138569 h 619125"/>
                  <a:gd name="connsiteX4" fmla="*/ 578606 w 695325"/>
                  <a:gd name="connsiteY4" fmla="*/ 58150 h 619125"/>
                  <a:gd name="connsiteX5" fmla="*/ 461868 w 695325"/>
                  <a:gd name="connsiteY5" fmla="*/ 55111 h 619125"/>
                  <a:gd name="connsiteX6" fmla="*/ 417148 w 695325"/>
                  <a:gd name="connsiteY6" fmla="*/ 23364 h 619125"/>
                  <a:gd name="connsiteX7" fmla="*/ 185424 w 695325"/>
                  <a:gd name="connsiteY7" fmla="*/ 57188 h 619125"/>
                  <a:gd name="connsiteX8" fmla="*/ 13745 w 695325"/>
                  <a:gd name="connsiteY8" fmla="*/ 251021 h 619125"/>
                  <a:gd name="connsiteX9" fmla="*/ 80639 w 695325"/>
                  <a:gd name="connsiteY9" fmla="*/ 342499 h 619125"/>
                  <a:gd name="connsiteX10" fmla="*/ 211237 w 695325"/>
                  <a:gd name="connsiteY10" fmla="*/ 417928 h 619125"/>
                  <a:gd name="connsiteX11" fmla="*/ 231087 w 695325"/>
                  <a:gd name="connsiteY11" fmla="*/ 423243 h 619125"/>
                  <a:gd name="connsiteX12" fmla="*/ 234992 w 695325"/>
                  <a:gd name="connsiteY12" fmla="*/ 427777 h 619125"/>
                  <a:gd name="connsiteX13" fmla="*/ 243345 w 695325"/>
                  <a:gd name="connsiteY13" fmla="*/ 472754 h 619125"/>
                  <a:gd name="connsiteX14" fmla="*/ 241240 w 695325"/>
                  <a:gd name="connsiteY14" fmla="*/ 483974 h 619125"/>
                  <a:gd name="connsiteX15" fmla="*/ 363246 w 695325"/>
                  <a:gd name="connsiteY15" fmla="*/ 557745 h 619125"/>
                  <a:gd name="connsiteX16" fmla="*/ 369351 w 695325"/>
                  <a:gd name="connsiteY16" fmla="*/ 579291 h 619125"/>
                  <a:gd name="connsiteX17" fmla="*/ 483909 w 695325"/>
                  <a:gd name="connsiteY17" fmla="*/ 592635 h 619125"/>
                  <a:gd name="connsiteX18" fmla="*/ 482423 w 695325"/>
                  <a:gd name="connsiteY18" fmla="*/ 587092 h 619125"/>
                  <a:gd name="connsiteX19" fmla="*/ 441865 w 695325"/>
                  <a:gd name="connsiteY19" fmla="*/ 580215 h 619125"/>
                  <a:gd name="connsiteX20" fmla="*/ 424435 w 695325"/>
                  <a:gd name="connsiteY20" fmla="*/ 593216 h 619125"/>
                  <a:gd name="connsiteX21" fmla="*/ 454638 w 695325"/>
                  <a:gd name="connsiteY21" fmla="*/ 598722 h 619125"/>
                  <a:gd name="connsiteX22" fmla="*/ 422225 w 695325"/>
                  <a:gd name="connsiteY22" fmla="*/ 598665 h 619125"/>
                  <a:gd name="connsiteX23" fmla="*/ 396964 w 695325"/>
                  <a:gd name="connsiteY23" fmla="*/ 571890 h 619125"/>
                  <a:gd name="connsiteX24" fmla="*/ 391354 w 695325"/>
                  <a:gd name="connsiteY24" fmla="*/ 553707 h 619125"/>
                  <a:gd name="connsiteX25" fmla="*/ 483918 w 695325"/>
                  <a:gd name="connsiteY25" fmla="*/ 510101 h 619125"/>
                  <a:gd name="connsiteX26" fmla="*/ 479975 w 695325"/>
                  <a:gd name="connsiteY26" fmla="*/ 504015 h 619125"/>
                  <a:gd name="connsiteX27" fmla="*/ 363970 w 695325"/>
                  <a:gd name="connsiteY27" fmla="*/ 546877 h 619125"/>
                  <a:gd name="connsiteX28" fmla="*/ 283874 w 695325"/>
                  <a:gd name="connsiteY28" fmla="*/ 524827 h 619125"/>
                  <a:gd name="connsiteX29" fmla="*/ 266529 w 695325"/>
                  <a:gd name="connsiteY29" fmla="*/ 483069 h 619125"/>
                  <a:gd name="connsiteX30" fmla="*/ 452190 w 695325"/>
                  <a:gd name="connsiteY30" fmla="*/ 479926 h 619125"/>
                  <a:gd name="connsiteX31" fmla="*/ 557137 w 695325"/>
                  <a:gd name="connsiteY31" fmla="*/ 416461 h 619125"/>
                  <a:gd name="connsiteX32" fmla="*/ 533601 w 695325"/>
                  <a:gd name="connsiteY32" fmla="*/ 398773 h 619125"/>
                  <a:gd name="connsiteX33" fmla="*/ 539916 w 695325"/>
                  <a:gd name="connsiteY33" fmla="*/ 369255 h 619125"/>
                  <a:gd name="connsiteX34" fmla="*/ 568472 w 695325"/>
                  <a:gd name="connsiteY34" fmla="*/ 335527 h 619125"/>
                  <a:gd name="connsiteX35" fmla="*/ 392278 w 695325"/>
                  <a:gd name="connsiteY35" fmla="*/ 539543 h 619125"/>
                  <a:gd name="connsiteX36" fmla="*/ 422873 w 695325"/>
                  <a:gd name="connsiteY36" fmla="*/ 518074 h 619125"/>
                  <a:gd name="connsiteX37" fmla="*/ 428721 w 695325"/>
                  <a:gd name="connsiteY37" fmla="*/ 530466 h 619125"/>
                  <a:gd name="connsiteX38" fmla="*/ 391821 w 695325"/>
                  <a:gd name="connsiteY38" fmla="*/ 542658 h 619125"/>
                  <a:gd name="connsiteX39" fmla="*/ 392278 w 695325"/>
                  <a:gd name="connsiteY39" fmla="*/ 539543 h 619125"/>
                  <a:gd name="connsiteX40" fmla="*/ 525990 w 695325"/>
                  <a:gd name="connsiteY40" fmla="*/ 358206 h 619125"/>
                  <a:gd name="connsiteX41" fmla="*/ 525419 w 695325"/>
                  <a:gd name="connsiteY41" fmla="*/ 357920 h 619125"/>
                  <a:gd name="connsiteX42" fmla="*/ 526457 w 695325"/>
                  <a:gd name="connsiteY42" fmla="*/ 355749 h 619125"/>
                  <a:gd name="connsiteX43" fmla="*/ 528209 w 695325"/>
                  <a:gd name="connsiteY43" fmla="*/ 351043 h 619125"/>
                  <a:gd name="connsiteX44" fmla="*/ 537173 w 695325"/>
                  <a:gd name="connsiteY44" fmla="*/ 348291 h 619125"/>
                  <a:gd name="connsiteX45" fmla="*/ 525990 w 695325"/>
                  <a:gd name="connsiteY45" fmla="*/ 358206 h 619125"/>
                  <a:gd name="connsiteX46" fmla="*/ 105804 w 695325"/>
                  <a:gd name="connsiteY46" fmla="*/ 329803 h 619125"/>
                  <a:gd name="connsiteX47" fmla="*/ 96394 w 695325"/>
                  <a:gd name="connsiteY47" fmla="*/ 305095 h 619125"/>
                  <a:gd name="connsiteX48" fmla="*/ 171012 w 695325"/>
                  <a:gd name="connsiteY48" fmla="*/ 335184 h 619125"/>
                  <a:gd name="connsiteX49" fmla="*/ 105804 w 695325"/>
                  <a:gd name="connsiteY49" fmla="*/ 329803 h 619125"/>
                  <a:gd name="connsiteX50" fmla="*/ 441837 w 695325"/>
                  <a:gd name="connsiteY50" fmla="*/ 69361 h 619125"/>
                  <a:gd name="connsiteX51" fmla="*/ 483833 w 695325"/>
                  <a:gd name="connsiteY51" fmla="*/ 212559 h 619125"/>
                  <a:gd name="connsiteX52" fmla="*/ 437303 w 695325"/>
                  <a:gd name="connsiteY52" fmla="*/ 201701 h 619125"/>
                  <a:gd name="connsiteX53" fmla="*/ 397203 w 695325"/>
                  <a:gd name="connsiteY53" fmla="*/ 197481 h 619125"/>
                  <a:gd name="connsiteX54" fmla="*/ 293075 w 695325"/>
                  <a:gd name="connsiteY54" fmla="*/ 192690 h 619125"/>
                  <a:gd name="connsiteX55" fmla="*/ 188491 w 695325"/>
                  <a:gd name="connsiteY55" fmla="*/ 205778 h 619125"/>
                  <a:gd name="connsiteX56" fmla="*/ 285570 w 695325"/>
                  <a:gd name="connsiteY56" fmla="*/ 119986 h 619125"/>
                  <a:gd name="connsiteX57" fmla="*/ 441837 w 695325"/>
                  <a:gd name="connsiteY57" fmla="*/ 69361 h 619125"/>
                  <a:gd name="connsiteX58" fmla="*/ 538839 w 695325"/>
                  <a:gd name="connsiteY58" fmla="*/ 278977 h 619125"/>
                  <a:gd name="connsiteX59" fmla="*/ 547345 w 695325"/>
                  <a:gd name="connsiteY59" fmla="*/ 331488 h 619125"/>
                  <a:gd name="connsiteX60" fmla="*/ 531724 w 695325"/>
                  <a:gd name="connsiteY60" fmla="*/ 338299 h 619125"/>
                  <a:gd name="connsiteX61" fmla="*/ 508131 w 695325"/>
                  <a:gd name="connsiteY61" fmla="*/ 273396 h 619125"/>
                  <a:gd name="connsiteX62" fmla="*/ 533782 w 695325"/>
                  <a:gd name="connsiteY62" fmla="*/ 271119 h 619125"/>
                  <a:gd name="connsiteX63" fmla="*/ 538839 w 695325"/>
                  <a:gd name="connsiteY63" fmla="*/ 278977 h 619125"/>
                  <a:gd name="connsiteX64" fmla="*/ 495272 w 695325"/>
                  <a:gd name="connsiteY64" fmla="*/ 348957 h 619125"/>
                  <a:gd name="connsiteX65" fmla="*/ 391583 w 695325"/>
                  <a:gd name="connsiteY65" fmla="*/ 355282 h 619125"/>
                  <a:gd name="connsiteX66" fmla="*/ 290332 w 695325"/>
                  <a:gd name="connsiteY66" fmla="*/ 344366 h 619125"/>
                  <a:gd name="connsiteX67" fmla="*/ 278683 w 695325"/>
                  <a:gd name="connsiteY67" fmla="*/ 342585 h 619125"/>
                  <a:gd name="connsiteX68" fmla="*/ 387354 w 695325"/>
                  <a:gd name="connsiteY68" fmla="*/ 315372 h 619125"/>
                  <a:gd name="connsiteX69" fmla="*/ 390354 w 695325"/>
                  <a:gd name="connsiteY69" fmla="*/ 313620 h 619125"/>
                  <a:gd name="connsiteX70" fmla="*/ 472545 w 695325"/>
                  <a:gd name="connsiteY70" fmla="*/ 274558 h 619125"/>
                  <a:gd name="connsiteX71" fmla="*/ 472688 w 695325"/>
                  <a:gd name="connsiteY71" fmla="*/ 274567 h 619125"/>
                  <a:gd name="connsiteX72" fmla="*/ 473212 w 695325"/>
                  <a:gd name="connsiteY72" fmla="*/ 274910 h 619125"/>
                  <a:gd name="connsiteX73" fmla="*/ 502482 w 695325"/>
                  <a:gd name="connsiteY73" fmla="*/ 347224 h 619125"/>
                  <a:gd name="connsiteX74" fmla="*/ 495272 w 695325"/>
                  <a:gd name="connsiteY74" fmla="*/ 348957 h 619125"/>
                  <a:gd name="connsiteX75" fmla="*/ 366446 w 695325"/>
                  <a:gd name="connsiteY75" fmla="*/ 268795 h 619125"/>
                  <a:gd name="connsiteX76" fmla="*/ 410204 w 695325"/>
                  <a:gd name="connsiteY76" fmla="*/ 272405 h 619125"/>
                  <a:gd name="connsiteX77" fmla="*/ 376676 w 695325"/>
                  <a:gd name="connsiteY77" fmla="*/ 305742 h 619125"/>
                  <a:gd name="connsiteX78" fmla="*/ 376581 w 695325"/>
                  <a:gd name="connsiteY78" fmla="*/ 305809 h 619125"/>
                  <a:gd name="connsiteX79" fmla="*/ 300495 w 695325"/>
                  <a:gd name="connsiteY79" fmla="*/ 312648 h 619125"/>
                  <a:gd name="connsiteX80" fmla="*/ 364646 w 695325"/>
                  <a:gd name="connsiteY80" fmla="*/ 269557 h 619125"/>
                  <a:gd name="connsiteX81" fmla="*/ 366446 w 695325"/>
                  <a:gd name="connsiteY81" fmla="*/ 268795 h 619125"/>
                  <a:gd name="connsiteX82" fmla="*/ 359655 w 695325"/>
                  <a:gd name="connsiteY82" fmla="*/ 251869 h 619125"/>
                  <a:gd name="connsiteX83" fmla="*/ 274711 w 695325"/>
                  <a:gd name="connsiteY83" fmla="*/ 231381 h 619125"/>
                  <a:gd name="connsiteX84" fmla="*/ 269844 w 695325"/>
                  <a:gd name="connsiteY84" fmla="*/ 225399 h 619125"/>
                  <a:gd name="connsiteX85" fmla="*/ 403156 w 695325"/>
                  <a:gd name="connsiteY85" fmla="*/ 242192 h 619125"/>
                  <a:gd name="connsiteX86" fmla="*/ 373142 w 695325"/>
                  <a:gd name="connsiteY86" fmla="*/ 253831 h 619125"/>
                  <a:gd name="connsiteX87" fmla="*/ 359655 w 695325"/>
                  <a:gd name="connsiteY87" fmla="*/ 251869 h 619125"/>
                  <a:gd name="connsiteX88" fmla="*/ 451609 w 695325"/>
                  <a:gd name="connsiteY88" fmla="*/ 261585 h 619125"/>
                  <a:gd name="connsiteX89" fmla="*/ 441246 w 695325"/>
                  <a:gd name="connsiteY89" fmla="*/ 260984 h 619125"/>
                  <a:gd name="connsiteX90" fmla="*/ 442789 w 695325"/>
                  <a:gd name="connsiteY90" fmla="*/ 257184 h 619125"/>
                  <a:gd name="connsiteX91" fmla="*/ 451609 w 695325"/>
                  <a:gd name="connsiteY91" fmla="*/ 261585 h 619125"/>
                  <a:gd name="connsiteX92" fmla="*/ 419177 w 695325"/>
                  <a:gd name="connsiteY92" fmla="*/ 247916 h 619125"/>
                  <a:gd name="connsiteX93" fmla="*/ 417215 w 695325"/>
                  <a:gd name="connsiteY93" fmla="*/ 259070 h 619125"/>
                  <a:gd name="connsiteX94" fmla="*/ 395736 w 695325"/>
                  <a:gd name="connsiteY94" fmla="*/ 256736 h 619125"/>
                  <a:gd name="connsiteX95" fmla="*/ 419177 w 695325"/>
                  <a:gd name="connsiteY95" fmla="*/ 247916 h 619125"/>
                  <a:gd name="connsiteX96" fmla="*/ 434017 w 695325"/>
                  <a:gd name="connsiteY96" fmla="*/ 273691 h 619125"/>
                  <a:gd name="connsiteX97" fmla="*/ 447218 w 695325"/>
                  <a:gd name="connsiteY97" fmla="*/ 274234 h 619125"/>
                  <a:gd name="connsiteX98" fmla="*/ 425616 w 695325"/>
                  <a:gd name="connsiteY98" fmla="*/ 288702 h 619125"/>
                  <a:gd name="connsiteX99" fmla="*/ 417958 w 695325"/>
                  <a:gd name="connsiteY99" fmla="*/ 292360 h 619125"/>
                  <a:gd name="connsiteX100" fmla="*/ 434017 w 695325"/>
                  <a:gd name="connsiteY100" fmla="*/ 273691 h 619125"/>
                  <a:gd name="connsiteX101" fmla="*/ 469936 w 695325"/>
                  <a:gd name="connsiteY101" fmla="*/ 247916 h 619125"/>
                  <a:gd name="connsiteX102" fmla="*/ 447571 w 695325"/>
                  <a:gd name="connsiteY102" fmla="*/ 238382 h 619125"/>
                  <a:gd name="connsiteX103" fmla="*/ 478937 w 695325"/>
                  <a:gd name="connsiteY103" fmla="*/ 229419 h 619125"/>
                  <a:gd name="connsiteX104" fmla="*/ 469936 w 695325"/>
                  <a:gd name="connsiteY104" fmla="*/ 247916 h 619125"/>
                  <a:gd name="connsiteX105" fmla="*/ 442951 w 695325"/>
                  <a:gd name="connsiteY105" fmla="*/ 228885 h 619125"/>
                  <a:gd name="connsiteX106" fmla="*/ 435350 w 695325"/>
                  <a:gd name="connsiteY106" fmla="*/ 217646 h 619125"/>
                  <a:gd name="connsiteX107" fmla="*/ 433112 w 695325"/>
                  <a:gd name="connsiteY107" fmla="*/ 215684 h 619125"/>
                  <a:gd name="connsiteX108" fmla="*/ 462411 w 695325"/>
                  <a:gd name="connsiteY108" fmla="*/ 222694 h 619125"/>
                  <a:gd name="connsiteX109" fmla="*/ 442951 w 695325"/>
                  <a:gd name="connsiteY109" fmla="*/ 228885 h 619125"/>
                  <a:gd name="connsiteX110" fmla="*/ 407423 w 695325"/>
                  <a:gd name="connsiteY110" fmla="*/ 225323 h 619125"/>
                  <a:gd name="connsiteX111" fmla="*/ 338957 w 695325"/>
                  <a:gd name="connsiteY111" fmla="*/ 212283 h 619125"/>
                  <a:gd name="connsiteX112" fmla="*/ 340034 w 695325"/>
                  <a:gd name="connsiteY112" fmla="*/ 212178 h 619125"/>
                  <a:gd name="connsiteX113" fmla="*/ 381334 w 695325"/>
                  <a:gd name="connsiteY113" fmla="*/ 210845 h 619125"/>
                  <a:gd name="connsiteX114" fmla="*/ 407423 w 695325"/>
                  <a:gd name="connsiteY114" fmla="*/ 225323 h 619125"/>
                  <a:gd name="connsiteX115" fmla="*/ 285703 w 695325"/>
                  <a:gd name="connsiteY115" fmla="*/ 208568 h 619125"/>
                  <a:gd name="connsiteX116" fmla="*/ 247222 w 695325"/>
                  <a:gd name="connsiteY116" fmla="*/ 208883 h 619125"/>
                  <a:gd name="connsiteX117" fmla="*/ 252813 w 695325"/>
                  <a:gd name="connsiteY117" fmla="*/ 208254 h 619125"/>
                  <a:gd name="connsiteX118" fmla="*/ 305039 w 695325"/>
                  <a:gd name="connsiteY118" fmla="*/ 203653 h 619125"/>
                  <a:gd name="connsiteX119" fmla="*/ 285703 w 695325"/>
                  <a:gd name="connsiteY119" fmla="*/ 208568 h 619125"/>
                  <a:gd name="connsiteX120" fmla="*/ 245631 w 695325"/>
                  <a:gd name="connsiteY120" fmla="*/ 225447 h 619125"/>
                  <a:gd name="connsiteX121" fmla="*/ 238211 w 695325"/>
                  <a:gd name="connsiteY121" fmla="*/ 229819 h 619125"/>
                  <a:gd name="connsiteX122" fmla="*/ 237840 w 695325"/>
                  <a:gd name="connsiteY122" fmla="*/ 237058 h 619125"/>
                  <a:gd name="connsiteX123" fmla="*/ 345529 w 695325"/>
                  <a:gd name="connsiteY123" fmla="*/ 266261 h 619125"/>
                  <a:gd name="connsiteX124" fmla="*/ 276454 w 695325"/>
                  <a:gd name="connsiteY124" fmla="*/ 310114 h 619125"/>
                  <a:gd name="connsiteX125" fmla="*/ 188386 w 695325"/>
                  <a:gd name="connsiteY125" fmla="*/ 247764 h 619125"/>
                  <a:gd name="connsiteX126" fmla="*/ 184833 w 695325"/>
                  <a:gd name="connsiteY126" fmla="*/ 228990 h 619125"/>
                  <a:gd name="connsiteX127" fmla="*/ 245631 w 695325"/>
                  <a:gd name="connsiteY127" fmla="*/ 225447 h 619125"/>
                  <a:gd name="connsiteX128" fmla="*/ 287951 w 695325"/>
                  <a:gd name="connsiteY128" fmla="*/ 324307 h 619125"/>
                  <a:gd name="connsiteX129" fmla="*/ 334690 w 695325"/>
                  <a:gd name="connsiteY129" fmla="*/ 322668 h 619125"/>
                  <a:gd name="connsiteX130" fmla="*/ 351473 w 695325"/>
                  <a:gd name="connsiteY130" fmla="*/ 320668 h 619125"/>
                  <a:gd name="connsiteX131" fmla="*/ 276035 w 695325"/>
                  <a:gd name="connsiteY131" fmla="*/ 336889 h 619125"/>
                  <a:gd name="connsiteX132" fmla="*/ 287951 w 695325"/>
                  <a:gd name="connsiteY132" fmla="*/ 324307 h 619125"/>
                  <a:gd name="connsiteX133" fmla="*/ 494967 w 695325"/>
                  <a:gd name="connsiteY133" fmla="*/ 262242 h 619125"/>
                  <a:gd name="connsiteX134" fmla="*/ 487862 w 695325"/>
                  <a:gd name="connsiteY134" fmla="*/ 257413 h 619125"/>
                  <a:gd name="connsiteX135" fmla="*/ 492510 w 695325"/>
                  <a:gd name="connsiteY135" fmla="*/ 250526 h 619125"/>
                  <a:gd name="connsiteX136" fmla="*/ 498711 w 695325"/>
                  <a:gd name="connsiteY136" fmla="*/ 238667 h 619125"/>
                  <a:gd name="connsiteX137" fmla="*/ 525523 w 695325"/>
                  <a:gd name="connsiteY137" fmla="*/ 260537 h 619125"/>
                  <a:gd name="connsiteX138" fmla="*/ 494967 w 695325"/>
                  <a:gd name="connsiteY138" fmla="*/ 262242 h 619125"/>
                  <a:gd name="connsiteX139" fmla="*/ 509988 w 695325"/>
                  <a:gd name="connsiteY139" fmla="*/ 222513 h 619125"/>
                  <a:gd name="connsiteX140" fmla="*/ 555203 w 695325"/>
                  <a:gd name="connsiteY140" fmla="*/ 216274 h 619125"/>
                  <a:gd name="connsiteX141" fmla="*/ 612096 w 695325"/>
                  <a:gd name="connsiteY141" fmla="*/ 240991 h 619125"/>
                  <a:gd name="connsiteX142" fmla="*/ 590570 w 695325"/>
                  <a:gd name="connsiteY142" fmla="*/ 249002 h 619125"/>
                  <a:gd name="connsiteX143" fmla="*/ 557470 w 695325"/>
                  <a:gd name="connsiteY143" fmla="*/ 256403 h 619125"/>
                  <a:gd name="connsiteX144" fmla="*/ 509988 w 695325"/>
                  <a:gd name="connsiteY144" fmla="*/ 222513 h 619125"/>
                  <a:gd name="connsiteX145" fmla="*/ 155191 w 695325"/>
                  <a:gd name="connsiteY145" fmla="*/ 233343 h 619125"/>
                  <a:gd name="connsiteX146" fmla="*/ 158649 w 695325"/>
                  <a:gd name="connsiteY146" fmla="*/ 232819 h 619125"/>
                  <a:gd name="connsiteX147" fmla="*/ 166498 w 695325"/>
                  <a:gd name="connsiteY147" fmla="*/ 269100 h 619125"/>
                  <a:gd name="connsiteX148" fmla="*/ 261862 w 695325"/>
                  <a:gd name="connsiteY148" fmla="*/ 322306 h 619125"/>
                  <a:gd name="connsiteX149" fmla="*/ 247470 w 695325"/>
                  <a:gd name="connsiteY149" fmla="*/ 337194 h 619125"/>
                  <a:gd name="connsiteX150" fmla="*/ 97384 w 695325"/>
                  <a:gd name="connsiteY150" fmla="*/ 277387 h 619125"/>
                  <a:gd name="connsiteX151" fmla="*/ 122292 w 695325"/>
                  <a:gd name="connsiteY151" fmla="*/ 242554 h 619125"/>
                  <a:gd name="connsiteX152" fmla="*/ 155191 w 695325"/>
                  <a:gd name="connsiteY152" fmla="*/ 233343 h 619125"/>
                  <a:gd name="connsiteX153" fmla="*/ 353702 w 695325"/>
                  <a:gd name="connsiteY153" fmla="*/ 365845 h 619125"/>
                  <a:gd name="connsiteX154" fmla="*/ 304401 w 695325"/>
                  <a:gd name="connsiteY154" fmla="*/ 384114 h 619125"/>
                  <a:gd name="connsiteX155" fmla="*/ 250660 w 695325"/>
                  <a:gd name="connsiteY155" fmla="*/ 377028 h 619125"/>
                  <a:gd name="connsiteX156" fmla="*/ 261605 w 695325"/>
                  <a:gd name="connsiteY156" fmla="*/ 355606 h 619125"/>
                  <a:gd name="connsiteX157" fmla="*/ 353702 w 695325"/>
                  <a:gd name="connsiteY157" fmla="*/ 365845 h 619125"/>
                  <a:gd name="connsiteX158" fmla="*/ 414748 w 695325"/>
                  <a:gd name="connsiteY158" fmla="*/ 401240 h 619125"/>
                  <a:gd name="connsiteX159" fmla="*/ 460134 w 695325"/>
                  <a:gd name="connsiteY159" fmla="*/ 396982 h 619125"/>
                  <a:gd name="connsiteX160" fmla="*/ 469936 w 695325"/>
                  <a:gd name="connsiteY160" fmla="*/ 399116 h 619125"/>
                  <a:gd name="connsiteX161" fmla="*/ 451952 w 695325"/>
                  <a:gd name="connsiteY161" fmla="*/ 409813 h 619125"/>
                  <a:gd name="connsiteX162" fmla="*/ 310068 w 695325"/>
                  <a:gd name="connsiteY162" fmla="*/ 422490 h 619125"/>
                  <a:gd name="connsiteX163" fmla="*/ 327908 w 695325"/>
                  <a:gd name="connsiteY163" fmla="*/ 412432 h 619125"/>
                  <a:gd name="connsiteX164" fmla="*/ 359779 w 695325"/>
                  <a:gd name="connsiteY164" fmla="*/ 401631 h 619125"/>
                  <a:gd name="connsiteX165" fmla="*/ 414748 w 695325"/>
                  <a:gd name="connsiteY165" fmla="*/ 401240 h 619125"/>
                  <a:gd name="connsiteX166" fmla="*/ 286856 w 695325"/>
                  <a:gd name="connsiteY166" fmla="*/ 418718 h 619125"/>
                  <a:gd name="connsiteX167" fmla="*/ 270939 w 695325"/>
                  <a:gd name="connsiteY167" fmla="*/ 415451 h 619125"/>
                  <a:gd name="connsiteX168" fmla="*/ 301819 w 695325"/>
                  <a:gd name="connsiteY168" fmla="*/ 398268 h 619125"/>
                  <a:gd name="connsiteX169" fmla="*/ 325584 w 695325"/>
                  <a:gd name="connsiteY169" fmla="*/ 400135 h 619125"/>
                  <a:gd name="connsiteX170" fmla="*/ 286856 w 695325"/>
                  <a:gd name="connsiteY170" fmla="*/ 418718 h 619125"/>
                  <a:gd name="connsiteX171" fmla="*/ 279159 w 695325"/>
                  <a:gd name="connsiteY171" fmla="*/ 396011 h 619125"/>
                  <a:gd name="connsiteX172" fmla="*/ 253928 w 695325"/>
                  <a:gd name="connsiteY172" fmla="*/ 411403 h 619125"/>
                  <a:gd name="connsiteX173" fmla="*/ 252175 w 695325"/>
                  <a:gd name="connsiteY173" fmla="*/ 410956 h 619125"/>
                  <a:gd name="connsiteX174" fmla="*/ 247641 w 695325"/>
                  <a:gd name="connsiteY174" fmla="*/ 392020 h 619125"/>
                  <a:gd name="connsiteX175" fmla="*/ 279159 w 695325"/>
                  <a:gd name="connsiteY175" fmla="*/ 396011 h 619125"/>
                  <a:gd name="connsiteX176" fmla="*/ 294933 w 695325"/>
                  <a:gd name="connsiteY176" fmla="*/ 434635 h 619125"/>
                  <a:gd name="connsiteX177" fmla="*/ 412566 w 695325"/>
                  <a:gd name="connsiteY177" fmla="*/ 432244 h 619125"/>
                  <a:gd name="connsiteX178" fmla="*/ 487738 w 695325"/>
                  <a:gd name="connsiteY178" fmla="*/ 403926 h 619125"/>
                  <a:gd name="connsiteX179" fmla="*/ 500015 w 695325"/>
                  <a:gd name="connsiteY179" fmla="*/ 408098 h 619125"/>
                  <a:gd name="connsiteX180" fmla="*/ 477613 w 695325"/>
                  <a:gd name="connsiteY180" fmla="*/ 424357 h 619125"/>
                  <a:gd name="connsiteX181" fmla="*/ 299371 w 695325"/>
                  <a:gd name="connsiteY181" fmla="*/ 438588 h 619125"/>
                  <a:gd name="connsiteX182" fmla="*/ 292723 w 695325"/>
                  <a:gd name="connsiteY182" fmla="*/ 436759 h 619125"/>
                  <a:gd name="connsiteX183" fmla="*/ 294933 w 695325"/>
                  <a:gd name="connsiteY183" fmla="*/ 434635 h 619125"/>
                  <a:gd name="connsiteX184" fmla="*/ 463573 w 695325"/>
                  <a:gd name="connsiteY184" fmla="*/ 381962 h 619125"/>
                  <a:gd name="connsiteX185" fmla="*/ 379467 w 695325"/>
                  <a:gd name="connsiteY185" fmla="*/ 386276 h 619125"/>
                  <a:gd name="connsiteX186" fmla="*/ 367627 w 695325"/>
                  <a:gd name="connsiteY186" fmla="*/ 388515 h 619125"/>
                  <a:gd name="connsiteX187" fmla="*/ 330070 w 695325"/>
                  <a:gd name="connsiteY187" fmla="*/ 386419 h 619125"/>
                  <a:gd name="connsiteX188" fmla="*/ 397755 w 695325"/>
                  <a:gd name="connsiteY188" fmla="*/ 366655 h 619125"/>
                  <a:gd name="connsiteX189" fmla="*/ 466268 w 695325"/>
                  <a:gd name="connsiteY189" fmla="*/ 362654 h 619125"/>
                  <a:gd name="connsiteX190" fmla="*/ 468221 w 695325"/>
                  <a:gd name="connsiteY190" fmla="*/ 362426 h 619125"/>
                  <a:gd name="connsiteX191" fmla="*/ 495853 w 695325"/>
                  <a:gd name="connsiteY191" fmla="*/ 367179 h 619125"/>
                  <a:gd name="connsiteX192" fmla="*/ 491881 w 695325"/>
                  <a:gd name="connsiteY192" fmla="*/ 374580 h 619125"/>
                  <a:gd name="connsiteX193" fmla="*/ 463573 w 695325"/>
                  <a:gd name="connsiteY193" fmla="*/ 381962 h 619125"/>
                  <a:gd name="connsiteX194" fmla="*/ 574320 w 695325"/>
                  <a:gd name="connsiteY194" fmla="*/ 314182 h 619125"/>
                  <a:gd name="connsiteX195" fmla="*/ 564595 w 695325"/>
                  <a:gd name="connsiteY195" fmla="*/ 266385 h 619125"/>
                  <a:gd name="connsiteX196" fmla="*/ 612449 w 695325"/>
                  <a:gd name="connsiteY196" fmla="*/ 253850 h 619125"/>
                  <a:gd name="connsiteX197" fmla="*/ 574320 w 695325"/>
                  <a:gd name="connsiteY197" fmla="*/ 314182 h 619125"/>
                  <a:gd name="connsiteX198" fmla="*/ 655102 w 695325"/>
                  <a:gd name="connsiteY198" fmla="*/ 123701 h 619125"/>
                  <a:gd name="connsiteX199" fmla="*/ 635651 w 695325"/>
                  <a:gd name="connsiteY199" fmla="*/ 226771 h 619125"/>
                  <a:gd name="connsiteX200" fmla="*/ 600247 w 695325"/>
                  <a:gd name="connsiteY200" fmla="*/ 203873 h 619125"/>
                  <a:gd name="connsiteX201" fmla="*/ 509236 w 695325"/>
                  <a:gd name="connsiteY201" fmla="*/ 209759 h 619125"/>
                  <a:gd name="connsiteX202" fmla="*/ 471564 w 695325"/>
                  <a:gd name="connsiteY202" fmla="*/ 65141 h 619125"/>
                  <a:gd name="connsiteX203" fmla="*/ 655102 w 695325"/>
                  <a:gd name="connsiteY203" fmla="*/ 123701 h 619125"/>
                  <a:gd name="connsiteX204" fmla="*/ 75315 w 695325"/>
                  <a:gd name="connsiteY204" fmla="*/ 181813 h 619125"/>
                  <a:gd name="connsiteX205" fmla="*/ 384096 w 695325"/>
                  <a:gd name="connsiteY205" fmla="*/ 30918 h 619125"/>
                  <a:gd name="connsiteX206" fmla="*/ 431540 w 695325"/>
                  <a:gd name="connsiteY206" fmla="*/ 59188 h 619125"/>
                  <a:gd name="connsiteX207" fmla="*/ 208560 w 695325"/>
                  <a:gd name="connsiteY207" fmla="*/ 151895 h 619125"/>
                  <a:gd name="connsiteX208" fmla="*/ 162135 w 695325"/>
                  <a:gd name="connsiteY208" fmla="*/ 212436 h 619125"/>
                  <a:gd name="connsiteX209" fmla="*/ 115367 w 695325"/>
                  <a:gd name="connsiteY209" fmla="*/ 230971 h 619125"/>
                  <a:gd name="connsiteX210" fmla="*/ 104890 w 695325"/>
                  <a:gd name="connsiteY210" fmla="*/ 234276 h 619125"/>
                  <a:gd name="connsiteX211" fmla="*/ 52188 w 695325"/>
                  <a:gd name="connsiteY211" fmla="*/ 263270 h 619125"/>
                  <a:gd name="connsiteX212" fmla="*/ 51931 w 695325"/>
                  <a:gd name="connsiteY212" fmla="*/ 267871 h 619125"/>
                  <a:gd name="connsiteX213" fmla="*/ 68371 w 695325"/>
                  <a:gd name="connsiteY213" fmla="*/ 285140 h 619125"/>
                  <a:gd name="connsiteX214" fmla="*/ 70771 w 695325"/>
                  <a:gd name="connsiteY214" fmla="*/ 320811 h 619125"/>
                  <a:gd name="connsiteX215" fmla="*/ 46073 w 695325"/>
                  <a:gd name="connsiteY215" fmla="*/ 308009 h 619125"/>
                  <a:gd name="connsiteX216" fmla="*/ 75315 w 695325"/>
                  <a:gd name="connsiteY216" fmla="*/ 181813 h 619125"/>
                  <a:gd name="connsiteX217" fmla="*/ 216628 w 695325"/>
                  <a:gd name="connsiteY217" fmla="*/ 400783 h 619125"/>
                  <a:gd name="connsiteX218" fmla="*/ 120816 w 695325"/>
                  <a:gd name="connsiteY218" fmla="*/ 348605 h 619125"/>
                  <a:gd name="connsiteX219" fmla="*/ 225257 w 695325"/>
                  <a:gd name="connsiteY219" fmla="*/ 348443 h 619125"/>
                  <a:gd name="connsiteX220" fmla="*/ 229115 w 695325"/>
                  <a:gd name="connsiteY220" fmla="*/ 349291 h 619125"/>
                  <a:gd name="connsiteX221" fmla="*/ 237011 w 695325"/>
                  <a:gd name="connsiteY221" fmla="*/ 350853 h 619125"/>
                  <a:gd name="connsiteX222" fmla="*/ 225514 w 695325"/>
                  <a:gd name="connsiteY222" fmla="*/ 372808 h 619125"/>
                  <a:gd name="connsiteX223" fmla="*/ 181518 w 695325"/>
                  <a:gd name="connsiteY223" fmla="*/ 364293 h 619125"/>
                  <a:gd name="connsiteX224" fmla="*/ 164088 w 695325"/>
                  <a:gd name="connsiteY224" fmla="*/ 377294 h 619125"/>
                  <a:gd name="connsiteX225" fmla="*/ 221752 w 695325"/>
                  <a:gd name="connsiteY225" fmla="*/ 388096 h 619125"/>
                  <a:gd name="connsiteX226" fmla="*/ 221943 w 695325"/>
                  <a:gd name="connsiteY226" fmla="*/ 402421 h 619125"/>
                  <a:gd name="connsiteX227" fmla="*/ 216628 w 695325"/>
                  <a:gd name="connsiteY227" fmla="*/ 400783 h 619125"/>
                  <a:gd name="connsiteX228" fmla="*/ 253375 w 695325"/>
                  <a:gd name="connsiteY228" fmla="*/ 449551 h 619125"/>
                  <a:gd name="connsiteX229" fmla="*/ 251041 w 695325"/>
                  <a:gd name="connsiteY229" fmla="*/ 439969 h 619125"/>
                  <a:gd name="connsiteX230" fmla="*/ 258128 w 695325"/>
                  <a:gd name="connsiteY230" fmla="*/ 443674 h 619125"/>
                  <a:gd name="connsiteX231" fmla="*/ 253699 w 695325"/>
                  <a:gd name="connsiteY231" fmla="*/ 449980 h 619125"/>
                  <a:gd name="connsiteX232" fmla="*/ 253375 w 695325"/>
                  <a:gd name="connsiteY232" fmla="*/ 449551 h 619125"/>
                  <a:gd name="connsiteX233" fmla="*/ 514732 w 695325"/>
                  <a:gd name="connsiteY233" fmla="*/ 449370 h 619125"/>
                  <a:gd name="connsiteX234" fmla="*/ 396498 w 695325"/>
                  <a:gd name="connsiteY234" fmla="*/ 476897 h 619125"/>
                  <a:gd name="connsiteX235" fmla="*/ 271549 w 695325"/>
                  <a:gd name="connsiteY235" fmla="*/ 465839 h 619125"/>
                  <a:gd name="connsiteX236" fmla="*/ 279683 w 695325"/>
                  <a:gd name="connsiteY236" fmla="*/ 451846 h 619125"/>
                  <a:gd name="connsiteX237" fmla="*/ 486747 w 695325"/>
                  <a:gd name="connsiteY237" fmla="*/ 433787 h 619125"/>
                  <a:gd name="connsiteX238" fmla="*/ 515960 w 695325"/>
                  <a:gd name="connsiteY238" fmla="*/ 415318 h 619125"/>
                  <a:gd name="connsiteX239" fmla="*/ 514732 w 695325"/>
                  <a:gd name="connsiteY239" fmla="*/ 449370 h 619125"/>
                  <a:gd name="connsiteX240" fmla="*/ 513541 w 695325"/>
                  <a:gd name="connsiteY240" fmla="*/ 391639 h 619125"/>
                  <a:gd name="connsiteX241" fmla="*/ 504416 w 695325"/>
                  <a:gd name="connsiteY241" fmla="*/ 389277 h 619125"/>
                  <a:gd name="connsiteX242" fmla="*/ 508036 w 695325"/>
                  <a:gd name="connsiteY242" fmla="*/ 385305 h 619125"/>
                  <a:gd name="connsiteX243" fmla="*/ 515608 w 695325"/>
                  <a:gd name="connsiteY243" fmla="*/ 382323 h 619125"/>
                  <a:gd name="connsiteX244" fmla="*/ 513541 w 695325"/>
                  <a:gd name="connsiteY244" fmla="*/ 391639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695325" h="619125">
                    <a:moveTo>
                      <a:pt x="568472" y="335527"/>
                    </a:moveTo>
                    <a:cubicBezTo>
                      <a:pt x="588036" y="325526"/>
                      <a:pt x="605219" y="312172"/>
                      <a:pt x="617259" y="294170"/>
                    </a:cubicBezTo>
                    <a:cubicBezTo>
                      <a:pt x="628279" y="277701"/>
                      <a:pt x="636804" y="259594"/>
                      <a:pt x="637938" y="243811"/>
                    </a:cubicBezTo>
                    <a:cubicBezTo>
                      <a:pt x="679743" y="223313"/>
                      <a:pt x="703517" y="187461"/>
                      <a:pt x="692087" y="138569"/>
                    </a:cubicBezTo>
                    <a:cubicBezTo>
                      <a:pt x="680095" y="87248"/>
                      <a:pt x="624698" y="66379"/>
                      <a:pt x="578606" y="58150"/>
                    </a:cubicBezTo>
                    <a:cubicBezTo>
                      <a:pt x="541935" y="51596"/>
                      <a:pt x="502168" y="50892"/>
                      <a:pt x="461868" y="55111"/>
                    </a:cubicBezTo>
                    <a:cubicBezTo>
                      <a:pt x="448876" y="42519"/>
                      <a:pt x="433902" y="31661"/>
                      <a:pt x="417148" y="23364"/>
                    </a:cubicBezTo>
                    <a:cubicBezTo>
                      <a:pt x="343005" y="-13345"/>
                      <a:pt x="251442" y="18468"/>
                      <a:pt x="185424" y="57188"/>
                    </a:cubicBezTo>
                    <a:cubicBezTo>
                      <a:pt x="109700" y="101593"/>
                      <a:pt x="47445" y="169983"/>
                      <a:pt x="13745" y="251021"/>
                    </a:cubicBezTo>
                    <a:cubicBezTo>
                      <a:pt x="-7810" y="302828"/>
                      <a:pt x="25747" y="330250"/>
                      <a:pt x="80639" y="342499"/>
                    </a:cubicBezTo>
                    <a:cubicBezTo>
                      <a:pt x="107243" y="383847"/>
                      <a:pt x="168888" y="405364"/>
                      <a:pt x="211237" y="417928"/>
                    </a:cubicBezTo>
                    <a:cubicBezTo>
                      <a:pt x="217790" y="419871"/>
                      <a:pt x="224429" y="421586"/>
                      <a:pt x="231087" y="423243"/>
                    </a:cubicBezTo>
                    <a:cubicBezTo>
                      <a:pt x="232277" y="424786"/>
                      <a:pt x="233563" y="426291"/>
                      <a:pt x="234992" y="427777"/>
                    </a:cubicBezTo>
                    <a:cubicBezTo>
                      <a:pt x="221762" y="442655"/>
                      <a:pt x="218895" y="458923"/>
                      <a:pt x="243345" y="472754"/>
                    </a:cubicBezTo>
                    <a:cubicBezTo>
                      <a:pt x="242393" y="476354"/>
                      <a:pt x="241678" y="480098"/>
                      <a:pt x="241240" y="483974"/>
                    </a:cubicBezTo>
                    <a:cubicBezTo>
                      <a:pt x="233468" y="553164"/>
                      <a:pt x="309335" y="562470"/>
                      <a:pt x="363246" y="557745"/>
                    </a:cubicBezTo>
                    <a:cubicBezTo>
                      <a:pt x="363694" y="564184"/>
                      <a:pt x="365580" y="571318"/>
                      <a:pt x="369351" y="579291"/>
                    </a:cubicBezTo>
                    <a:cubicBezTo>
                      <a:pt x="390811" y="624735"/>
                      <a:pt x="453791" y="632659"/>
                      <a:pt x="483909" y="592635"/>
                    </a:cubicBezTo>
                    <a:cubicBezTo>
                      <a:pt x="485795" y="590121"/>
                      <a:pt x="485185" y="588368"/>
                      <a:pt x="482423" y="587092"/>
                    </a:cubicBezTo>
                    <a:cubicBezTo>
                      <a:pt x="460906" y="577119"/>
                      <a:pt x="469307" y="583739"/>
                      <a:pt x="441865" y="580215"/>
                    </a:cubicBezTo>
                    <a:cubicBezTo>
                      <a:pt x="434722" y="579291"/>
                      <a:pt x="409661" y="591321"/>
                      <a:pt x="424435" y="593216"/>
                    </a:cubicBezTo>
                    <a:cubicBezTo>
                      <a:pt x="424882" y="593274"/>
                      <a:pt x="456229" y="596607"/>
                      <a:pt x="454638" y="598722"/>
                    </a:cubicBezTo>
                    <a:cubicBezTo>
                      <a:pt x="445313" y="611114"/>
                      <a:pt x="431235" y="603846"/>
                      <a:pt x="422225" y="598665"/>
                    </a:cubicBezTo>
                    <a:cubicBezTo>
                      <a:pt x="411500" y="592502"/>
                      <a:pt x="403051" y="582444"/>
                      <a:pt x="396964" y="571890"/>
                    </a:cubicBezTo>
                    <a:cubicBezTo>
                      <a:pt x="393688" y="566232"/>
                      <a:pt x="391907" y="560031"/>
                      <a:pt x="391354" y="553707"/>
                    </a:cubicBezTo>
                    <a:cubicBezTo>
                      <a:pt x="424396" y="547306"/>
                      <a:pt x="460582" y="534609"/>
                      <a:pt x="483918" y="510101"/>
                    </a:cubicBezTo>
                    <a:cubicBezTo>
                      <a:pt x="487042" y="506825"/>
                      <a:pt x="483280" y="504177"/>
                      <a:pt x="479975" y="504015"/>
                    </a:cubicBezTo>
                    <a:cubicBezTo>
                      <a:pt x="445199" y="502396"/>
                      <a:pt x="372733" y="508187"/>
                      <a:pt x="363970" y="546877"/>
                    </a:cubicBezTo>
                    <a:cubicBezTo>
                      <a:pt x="334490" y="549011"/>
                      <a:pt x="304829" y="543525"/>
                      <a:pt x="283874" y="524827"/>
                    </a:cubicBezTo>
                    <a:cubicBezTo>
                      <a:pt x="269339" y="511863"/>
                      <a:pt x="264786" y="497347"/>
                      <a:pt x="266529" y="483069"/>
                    </a:cubicBezTo>
                    <a:cubicBezTo>
                      <a:pt x="323336" y="502548"/>
                      <a:pt x="397688" y="491632"/>
                      <a:pt x="452190" y="479926"/>
                    </a:cubicBezTo>
                    <a:cubicBezTo>
                      <a:pt x="469507" y="476202"/>
                      <a:pt x="581826" y="453570"/>
                      <a:pt x="557137" y="416461"/>
                    </a:cubicBezTo>
                    <a:cubicBezTo>
                      <a:pt x="552165" y="408993"/>
                      <a:pt x="543602" y="403259"/>
                      <a:pt x="533601" y="398773"/>
                    </a:cubicBezTo>
                    <a:cubicBezTo>
                      <a:pt x="541821" y="388791"/>
                      <a:pt x="545745" y="378332"/>
                      <a:pt x="539916" y="369255"/>
                    </a:cubicBezTo>
                    <a:cubicBezTo>
                      <a:pt x="552393" y="360568"/>
                      <a:pt x="562395" y="349510"/>
                      <a:pt x="568472" y="335527"/>
                    </a:cubicBezTo>
                    <a:close/>
                    <a:moveTo>
                      <a:pt x="392278" y="539543"/>
                    </a:moveTo>
                    <a:cubicBezTo>
                      <a:pt x="395669" y="525808"/>
                      <a:pt x="410604" y="520493"/>
                      <a:pt x="422873" y="518074"/>
                    </a:cubicBezTo>
                    <a:cubicBezTo>
                      <a:pt x="452762" y="512178"/>
                      <a:pt x="454505" y="518864"/>
                      <a:pt x="428721" y="530466"/>
                    </a:cubicBezTo>
                    <a:cubicBezTo>
                      <a:pt x="417672" y="535438"/>
                      <a:pt x="405070" y="539667"/>
                      <a:pt x="391821" y="542658"/>
                    </a:cubicBezTo>
                    <a:cubicBezTo>
                      <a:pt x="392002" y="541629"/>
                      <a:pt x="392031" y="540572"/>
                      <a:pt x="392278" y="539543"/>
                    </a:cubicBezTo>
                    <a:close/>
                    <a:moveTo>
                      <a:pt x="525990" y="358206"/>
                    </a:moveTo>
                    <a:cubicBezTo>
                      <a:pt x="525800" y="358111"/>
                      <a:pt x="525628" y="358006"/>
                      <a:pt x="525419" y="357920"/>
                    </a:cubicBezTo>
                    <a:cubicBezTo>
                      <a:pt x="525752" y="357187"/>
                      <a:pt x="526133" y="356501"/>
                      <a:pt x="526457" y="355749"/>
                    </a:cubicBezTo>
                    <a:cubicBezTo>
                      <a:pt x="527143" y="354168"/>
                      <a:pt x="527628" y="352605"/>
                      <a:pt x="528209" y="351043"/>
                    </a:cubicBezTo>
                    <a:cubicBezTo>
                      <a:pt x="531210" y="350186"/>
                      <a:pt x="534201" y="349253"/>
                      <a:pt x="537173" y="348291"/>
                    </a:cubicBezTo>
                    <a:cubicBezTo>
                      <a:pt x="533924" y="351882"/>
                      <a:pt x="530200" y="355206"/>
                      <a:pt x="525990" y="358206"/>
                    </a:cubicBezTo>
                    <a:close/>
                    <a:moveTo>
                      <a:pt x="105804" y="329803"/>
                    </a:moveTo>
                    <a:cubicBezTo>
                      <a:pt x="101185" y="322173"/>
                      <a:pt x="97927" y="313934"/>
                      <a:pt x="96394" y="305095"/>
                    </a:cubicBezTo>
                    <a:cubicBezTo>
                      <a:pt x="119149" y="318344"/>
                      <a:pt x="145152" y="327840"/>
                      <a:pt x="171012" y="335184"/>
                    </a:cubicBezTo>
                    <a:cubicBezTo>
                      <a:pt x="150667" y="334279"/>
                      <a:pt x="127797" y="333394"/>
                      <a:pt x="105804" y="329803"/>
                    </a:cubicBezTo>
                    <a:close/>
                    <a:moveTo>
                      <a:pt x="441837" y="69361"/>
                    </a:moveTo>
                    <a:cubicBezTo>
                      <a:pt x="476774" y="107632"/>
                      <a:pt x="494300" y="164230"/>
                      <a:pt x="483833" y="212559"/>
                    </a:cubicBezTo>
                    <a:cubicBezTo>
                      <a:pt x="467707" y="207425"/>
                      <a:pt x="451524" y="203920"/>
                      <a:pt x="437303" y="201701"/>
                    </a:cubicBezTo>
                    <a:cubicBezTo>
                      <a:pt x="424587" y="199720"/>
                      <a:pt x="411081" y="198281"/>
                      <a:pt x="397203" y="197481"/>
                    </a:cubicBezTo>
                    <a:cubicBezTo>
                      <a:pt x="363284" y="188490"/>
                      <a:pt x="320955" y="191395"/>
                      <a:pt x="293075" y="192690"/>
                    </a:cubicBezTo>
                    <a:cubicBezTo>
                      <a:pt x="269120" y="193805"/>
                      <a:pt x="228629" y="196986"/>
                      <a:pt x="188491" y="205778"/>
                    </a:cubicBezTo>
                    <a:cubicBezTo>
                      <a:pt x="202540" y="166392"/>
                      <a:pt x="252918" y="136607"/>
                      <a:pt x="285570" y="119986"/>
                    </a:cubicBezTo>
                    <a:cubicBezTo>
                      <a:pt x="322784" y="101050"/>
                      <a:pt x="381277" y="79838"/>
                      <a:pt x="441837" y="69361"/>
                    </a:cubicBezTo>
                    <a:close/>
                    <a:moveTo>
                      <a:pt x="538839" y="278977"/>
                    </a:moveTo>
                    <a:cubicBezTo>
                      <a:pt x="550508" y="300256"/>
                      <a:pt x="552213" y="317496"/>
                      <a:pt x="547345" y="331488"/>
                    </a:cubicBezTo>
                    <a:cubicBezTo>
                      <a:pt x="542278" y="333975"/>
                      <a:pt x="537077" y="336251"/>
                      <a:pt x="531724" y="338299"/>
                    </a:cubicBezTo>
                    <a:cubicBezTo>
                      <a:pt x="536077" y="313162"/>
                      <a:pt x="525695" y="290769"/>
                      <a:pt x="508131" y="273396"/>
                    </a:cubicBezTo>
                    <a:cubicBezTo>
                      <a:pt x="516703" y="272853"/>
                      <a:pt x="525257" y="272091"/>
                      <a:pt x="533782" y="271119"/>
                    </a:cubicBezTo>
                    <a:cubicBezTo>
                      <a:pt x="535544" y="273672"/>
                      <a:pt x="537325" y="276205"/>
                      <a:pt x="538839" y="278977"/>
                    </a:cubicBezTo>
                    <a:close/>
                    <a:moveTo>
                      <a:pt x="495272" y="348957"/>
                    </a:moveTo>
                    <a:cubicBezTo>
                      <a:pt x="462973" y="343204"/>
                      <a:pt x="426625" y="347071"/>
                      <a:pt x="391583" y="355282"/>
                    </a:cubicBezTo>
                    <a:cubicBezTo>
                      <a:pt x="355950" y="353558"/>
                      <a:pt x="321012" y="348910"/>
                      <a:pt x="290332" y="344366"/>
                    </a:cubicBezTo>
                    <a:cubicBezTo>
                      <a:pt x="286532" y="343795"/>
                      <a:pt x="282617" y="343204"/>
                      <a:pt x="278683" y="342585"/>
                    </a:cubicBezTo>
                    <a:cubicBezTo>
                      <a:pt x="328042" y="335565"/>
                      <a:pt x="369571" y="325040"/>
                      <a:pt x="387354" y="315372"/>
                    </a:cubicBezTo>
                    <a:cubicBezTo>
                      <a:pt x="388316" y="314848"/>
                      <a:pt x="389354" y="314201"/>
                      <a:pt x="390354" y="313620"/>
                    </a:cubicBezTo>
                    <a:cubicBezTo>
                      <a:pt x="420653" y="306400"/>
                      <a:pt x="450505" y="294541"/>
                      <a:pt x="472545" y="274558"/>
                    </a:cubicBezTo>
                    <a:cubicBezTo>
                      <a:pt x="472593" y="274558"/>
                      <a:pt x="472641" y="274567"/>
                      <a:pt x="472688" y="274567"/>
                    </a:cubicBezTo>
                    <a:cubicBezTo>
                      <a:pt x="472860" y="274691"/>
                      <a:pt x="473041" y="274786"/>
                      <a:pt x="473212" y="274910"/>
                    </a:cubicBezTo>
                    <a:cubicBezTo>
                      <a:pt x="499168" y="293436"/>
                      <a:pt x="507483" y="321144"/>
                      <a:pt x="502482" y="347224"/>
                    </a:cubicBezTo>
                    <a:cubicBezTo>
                      <a:pt x="500082" y="347805"/>
                      <a:pt x="497720" y="348462"/>
                      <a:pt x="495272" y="348957"/>
                    </a:cubicBezTo>
                    <a:close/>
                    <a:moveTo>
                      <a:pt x="366446" y="268795"/>
                    </a:moveTo>
                    <a:cubicBezTo>
                      <a:pt x="381191" y="270338"/>
                      <a:pt x="395821" y="271510"/>
                      <a:pt x="410204" y="272405"/>
                    </a:cubicBezTo>
                    <a:cubicBezTo>
                      <a:pt x="400593" y="286283"/>
                      <a:pt x="385563" y="298637"/>
                      <a:pt x="376676" y="305742"/>
                    </a:cubicBezTo>
                    <a:cubicBezTo>
                      <a:pt x="376648" y="305771"/>
                      <a:pt x="376610" y="305790"/>
                      <a:pt x="376581" y="305809"/>
                    </a:cubicBezTo>
                    <a:cubicBezTo>
                      <a:pt x="352807" y="311248"/>
                      <a:pt x="326213" y="313982"/>
                      <a:pt x="300495" y="312648"/>
                    </a:cubicBezTo>
                    <a:cubicBezTo>
                      <a:pt x="322765" y="293131"/>
                      <a:pt x="347435" y="277063"/>
                      <a:pt x="364646" y="269557"/>
                    </a:cubicBezTo>
                    <a:cubicBezTo>
                      <a:pt x="365256" y="269290"/>
                      <a:pt x="365865" y="269052"/>
                      <a:pt x="366446" y="268795"/>
                    </a:cubicBezTo>
                    <a:close/>
                    <a:moveTo>
                      <a:pt x="359655" y="251869"/>
                    </a:moveTo>
                    <a:cubicBezTo>
                      <a:pt x="330842" y="247554"/>
                      <a:pt x="302153" y="241277"/>
                      <a:pt x="274711" y="231381"/>
                    </a:cubicBezTo>
                    <a:cubicBezTo>
                      <a:pt x="264900" y="227837"/>
                      <a:pt x="265224" y="226656"/>
                      <a:pt x="269844" y="225399"/>
                    </a:cubicBezTo>
                    <a:cubicBezTo>
                      <a:pt x="312440" y="225932"/>
                      <a:pt x="359807" y="229523"/>
                      <a:pt x="403156" y="242192"/>
                    </a:cubicBezTo>
                    <a:cubicBezTo>
                      <a:pt x="392916" y="245859"/>
                      <a:pt x="382934" y="249735"/>
                      <a:pt x="373142" y="253831"/>
                    </a:cubicBezTo>
                    <a:cubicBezTo>
                      <a:pt x="368618" y="253193"/>
                      <a:pt x="364113" y="252536"/>
                      <a:pt x="359655" y="251869"/>
                    </a:cubicBezTo>
                    <a:close/>
                    <a:moveTo>
                      <a:pt x="451609" y="261585"/>
                    </a:moveTo>
                    <a:cubicBezTo>
                      <a:pt x="448152" y="261404"/>
                      <a:pt x="444694" y="261213"/>
                      <a:pt x="441246" y="260984"/>
                    </a:cubicBezTo>
                    <a:cubicBezTo>
                      <a:pt x="441808" y="259718"/>
                      <a:pt x="442313" y="258451"/>
                      <a:pt x="442789" y="257184"/>
                    </a:cubicBezTo>
                    <a:cubicBezTo>
                      <a:pt x="445761" y="258613"/>
                      <a:pt x="448714" y="260041"/>
                      <a:pt x="451609" y="261585"/>
                    </a:cubicBezTo>
                    <a:close/>
                    <a:moveTo>
                      <a:pt x="419177" y="247916"/>
                    </a:moveTo>
                    <a:cubicBezTo>
                      <a:pt x="419263" y="251621"/>
                      <a:pt x="418520" y="255355"/>
                      <a:pt x="417215" y="259070"/>
                    </a:cubicBezTo>
                    <a:cubicBezTo>
                      <a:pt x="410004" y="258384"/>
                      <a:pt x="402851" y="257584"/>
                      <a:pt x="395736" y="256736"/>
                    </a:cubicBezTo>
                    <a:cubicBezTo>
                      <a:pt x="403470" y="253679"/>
                      <a:pt x="411281" y="250745"/>
                      <a:pt x="419177" y="247916"/>
                    </a:cubicBezTo>
                    <a:close/>
                    <a:moveTo>
                      <a:pt x="434017" y="273691"/>
                    </a:moveTo>
                    <a:cubicBezTo>
                      <a:pt x="438408" y="273891"/>
                      <a:pt x="442799" y="274091"/>
                      <a:pt x="447218" y="274234"/>
                    </a:cubicBezTo>
                    <a:cubicBezTo>
                      <a:pt x="440827" y="279596"/>
                      <a:pt x="433712" y="284502"/>
                      <a:pt x="425616" y="288702"/>
                    </a:cubicBezTo>
                    <a:cubicBezTo>
                      <a:pt x="423187" y="289960"/>
                      <a:pt x="420615" y="291169"/>
                      <a:pt x="417958" y="292360"/>
                    </a:cubicBezTo>
                    <a:cubicBezTo>
                      <a:pt x="423873" y="286626"/>
                      <a:pt x="429435" y="280311"/>
                      <a:pt x="434017" y="273691"/>
                    </a:cubicBezTo>
                    <a:close/>
                    <a:moveTo>
                      <a:pt x="469936" y="247916"/>
                    </a:moveTo>
                    <a:cubicBezTo>
                      <a:pt x="462697" y="244506"/>
                      <a:pt x="455238" y="241344"/>
                      <a:pt x="447571" y="238382"/>
                    </a:cubicBezTo>
                    <a:cubicBezTo>
                      <a:pt x="457963" y="235134"/>
                      <a:pt x="468412" y="232095"/>
                      <a:pt x="478937" y="229419"/>
                    </a:cubicBezTo>
                    <a:cubicBezTo>
                      <a:pt x="476527" y="235829"/>
                      <a:pt x="473517" y="242011"/>
                      <a:pt x="469936" y="247916"/>
                    </a:cubicBezTo>
                    <a:close/>
                    <a:moveTo>
                      <a:pt x="442951" y="228885"/>
                    </a:moveTo>
                    <a:cubicBezTo>
                      <a:pt x="441246" y="225018"/>
                      <a:pt x="438875" y="221227"/>
                      <a:pt x="435350" y="217646"/>
                    </a:cubicBezTo>
                    <a:cubicBezTo>
                      <a:pt x="434655" y="216941"/>
                      <a:pt x="433845" y="216350"/>
                      <a:pt x="433112" y="215684"/>
                    </a:cubicBezTo>
                    <a:cubicBezTo>
                      <a:pt x="443085" y="217455"/>
                      <a:pt x="452914" y="219751"/>
                      <a:pt x="462411" y="222694"/>
                    </a:cubicBezTo>
                    <a:cubicBezTo>
                      <a:pt x="455781" y="224761"/>
                      <a:pt x="449295" y="226837"/>
                      <a:pt x="442951" y="228885"/>
                    </a:cubicBezTo>
                    <a:close/>
                    <a:moveTo>
                      <a:pt x="407423" y="225323"/>
                    </a:moveTo>
                    <a:cubicBezTo>
                      <a:pt x="385430" y="219446"/>
                      <a:pt x="362446" y="215083"/>
                      <a:pt x="338957" y="212283"/>
                    </a:cubicBezTo>
                    <a:cubicBezTo>
                      <a:pt x="339310" y="212255"/>
                      <a:pt x="339672" y="212207"/>
                      <a:pt x="340034" y="212178"/>
                    </a:cubicBezTo>
                    <a:cubicBezTo>
                      <a:pt x="352749" y="211112"/>
                      <a:pt x="366780" y="210578"/>
                      <a:pt x="381334" y="210845"/>
                    </a:cubicBezTo>
                    <a:cubicBezTo>
                      <a:pt x="391678" y="214188"/>
                      <a:pt x="400641" y="218884"/>
                      <a:pt x="407423" y="225323"/>
                    </a:cubicBezTo>
                    <a:close/>
                    <a:moveTo>
                      <a:pt x="285703" y="208568"/>
                    </a:moveTo>
                    <a:cubicBezTo>
                      <a:pt x="272844" y="208264"/>
                      <a:pt x="260005" y="208359"/>
                      <a:pt x="247222" y="208883"/>
                    </a:cubicBezTo>
                    <a:cubicBezTo>
                      <a:pt x="249108" y="208664"/>
                      <a:pt x="251061" y="208454"/>
                      <a:pt x="252813" y="208254"/>
                    </a:cubicBezTo>
                    <a:cubicBezTo>
                      <a:pt x="265300" y="206797"/>
                      <a:pt x="284284" y="204539"/>
                      <a:pt x="305039" y="203653"/>
                    </a:cubicBezTo>
                    <a:cubicBezTo>
                      <a:pt x="298486" y="205054"/>
                      <a:pt x="292018" y="206673"/>
                      <a:pt x="285703" y="208568"/>
                    </a:cubicBezTo>
                    <a:close/>
                    <a:moveTo>
                      <a:pt x="245631" y="225447"/>
                    </a:moveTo>
                    <a:cubicBezTo>
                      <a:pt x="243126" y="226866"/>
                      <a:pt x="240621" y="228276"/>
                      <a:pt x="238211" y="229819"/>
                    </a:cubicBezTo>
                    <a:cubicBezTo>
                      <a:pt x="234906" y="231952"/>
                      <a:pt x="234030" y="235248"/>
                      <a:pt x="237840" y="237058"/>
                    </a:cubicBezTo>
                    <a:cubicBezTo>
                      <a:pt x="270854" y="252707"/>
                      <a:pt x="308039" y="261165"/>
                      <a:pt x="345529" y="266261"/>
                    </a:cubicBezTo>
                    <a:cubicBezTo>
                      <a:pt x="321527" y="278139"/>
                      <a:pt x="298705" y="292398"/>
                      <a:pt x="276454" y="310114"/>
                    </a:cubicBezTo>
                    <a:cubicBezTo>
                      <a:pt x="236068" y="303456"/>
                      <a:pt x="201264" y="284711"/>
                      <a:pt x="188386" y="247764"/>
                    </a:cubicBezTo>
                    <a:cubicBezTo>
                      <a:pt x="186148" y="241325"/>
                      <a:pt x="185043" y="235076"/>
                      <a:pt x="184833" y="228990"/>
                    </a:cubicBezTo>
                    <a:cubicBezTo>
                      <a:pt x="204998" y="226704"/>
                      <a:pt x="225324" y="225713"/>
                      <a:pt x="245631" y="225447"/>
                    </a:cubicBezTo>
                    <a:close/>
                    <a:moveTo>
                      <a:pt x="287951" y="324307"/>
                    </a:moveTo>
                    <a:cubicBezTo>
                      <a:pt x="304905" y="324859"/>
                      <a:pt x="321107" y="324069"/>
                      <a:pt x="334690" y="322668"/>
                    </a:cubicBezTo>
                    <a:cubicBezTo>
                      <a:pt x="340119" y="322106"/>
                      <a:pt x="345758" y="321430"/>
                      <a:pt x="351473" y="320668"/>
                    </a:cubicBezTo>
                    <a:cubicBezTo>
                      <a:pt x="329156" y="330574"/>
                      <a:pt x="302877" y="335156"/>
                      <a:pt x="276035" y="336889"/>
                    </a:cubicBezTo>
                    <a:cubicBezTo>
                      <a:pt x="279797" y="332632"/>
                      <a:pt x="283779" y="328421"/>
                      <a:pt x="287951" y="324307"/>
                    </a:cubicBezTo>
                    <a:close/>
                    <a:moveTo>
                      <a:pt x="494967" y="262242"/>
                    </a:moveTo>
                    <a:cubicBezTo>
                      <a:pt x="492662" y="260556"/>
                      <a:pt x="490290" y="258946"/>
                      <a:pt x="487862" y="257413"/>
                    </a:cubicBezTo>
                    <a:cubicBezTo>
                      <a:pt x="489462" y="255174"/>
                      <a:pt x="491081" y="252926"/>
                      <a:pt x="492510" y="250526"/>
                    </a:cubicBezTo>
                    <a:cubicBezTo>
                      <a:pt x="494843" y="246621"/>
                      <a:pt x="496777" y="242639"/>
                      <a:pt x="498711" y="238667"/>
                    </a:cubicBezTo>
                    <a:cubicBezTo>
                      <a:pt x="508788" y="244706"/>
                      <a:pt x="517827" y="251955"/>
                      <a:pt x="525523" y="260537"/>
                    </a:cubicBezTo>
                    <a:cubicBezTo>
                      <a:pt x="515398" y="261442"/>
                      <a:pt x="505207" y="261994"/>
                      <a:pt x="494967" y="262242"/>
                    </a:cubicBezTo>
                    <a:close/>
                    <a:moveTo>
                      <a:pt x="509988" y="222513"/>
                    </a:moveTo>
                    <a:cubicBezTo>
                      <a:pt x="525066" y="219655"/>
                      <a:pt x="540173" y="217465"/>
                      <a:pt x="555203" y="216274"/>
                    </a:cubicBezTo>
                    <a:cubicBezTo>
                      <a:pt x="576501" y="214588"/>
                      <a:pt x="607315" y="215093"/>
                      <a:pt x="612096" y="240991"/>
                    </a:cubicBezTo>
                    <a:cubicBezTo>
                      <a:pt x="605210" y="244192"/>
                      <a:pt x="597999" y="246897"/>
                      <a:pt x="590570" y="249002"/>
                    </a:cubicBezTo>
                    <a:cubicBezTo>
                      <a:pt x="579740" y="252060"/>
                      <a:pt x="568672" y="254469"/>
                      <a:pt x="557470" y="256403"/>
                    </a:cubicBezTo>
                    <a:cubicBezTo>
                      <a:pt x="545526" y="242058"/>
                      <a:pt x="528581" y="230962"/>
                      <a:pt x="509988" y="222513"/>
                    </a:cubicBezTo>
                    <a:close/>
                    <a:moveTo>
                      <a:pt x="155191" y="233343"/>
                    </a:moveTo>
                    <a:cubicBezTo>
                      <a:pt x="156334" y="233133"/>
                      <a:pt x="157496" y="233029"/>
                      <a:pt x="158649" y="232819"/>
                    </a:cubicBezTo>
                    <a:cubicBezTo>
                      <a:pt x="158249" y="244487"/>
                      <a:pt x="160554" y="256622"/>
                      <a:pt x="166498" y="269100"/>
                    </a:cubicBezTo>
                    <a:cubicBezTo>
                      <a:pt x="182642" y="302999"/>
                      <a:pt x="221885" y="317372"/>
                      <a:pt x="261862" y="322306"/>
                    </a:cubicBezTo>
                    <a:cubicBezTo>
                      <a:pt x="256709" y="327069"/>
                      <a:pt x="251880" y="332050"/>
                      <a:pt x="247470" y="337194"/>
                    </a:cubicBezTo>
                    <a:cubicBezTo>
                      <a:pt x="194815" y="327107"/>
                      <a:pt x="137332" y="310372"/>
                      <a:pt x="97384" y="277387"/>
                    </a:cubicBezTo>
                    <a:cubicBezTo>
                      <a:pt x="100880" y="262728"/>
                      <a:pt x="109948" y="251393"/>
                      <a:pt x="122292" y="242554"/>
                    </a:cubicBezTo>
                    <a:cubicBezTo>
                      <a:pt x="138123" y="237639"/>
                      <a:pt x="152953" y="233752"/>
                      <a:pt x="155191" y="233343"/>
                    </a:cubicBezTo>
                    <a:close/>
                    <a:moveTo>
                      <a:pt x="353702" y="365845"/>
                    </a:moveTo>
                    <a:cubicBezTo>
                      <a:pt x="336043" y="371522"/>
                      <a:pt x="319374" y="377856"/>
                      <a:pt x="304401" y="384114"/>
                    </a:cubicBezTo>
                    <a:cubicBezTo>
                      <a:pt x="286427" y="382228"/>
                      <a:pt x="268501" y="379837"/>
                      <a:pt x="250660" y="377028"/>
                    </a:cubicBezTo>
                    <a:cubicBezTo>
                      <a:pt x="253080" y="370017"/>
                      <a:pt x="256842" y="362816"/>
                      <a:pt x="261605" y="355606"/>
                    </a:cubicBezTo>
                    <a:cubicBezTo>
                      <a:pt x="292018" y="360883"/>
                      <a:pt x="322812" y="364321"/>
                      <a:pt x="353702" y="365845"/>
                    </a:cubicBezTo>
                    <a:close/>
                    <a:moveTo>
                      <a:pt x="414748" y="401240"/>
                    </a:moveTo>
                    <a:cubicBezTo>
                      <a:pt x="428292" y="400640"/>
                      <a:pt x="443980" y="399421"/>
                      <a:pt x="460134" y="396982"/>
                    </a:cubicBezTo>
                    <a:cubicBezTo>
                      <a:pt x="463106" y="397573"/>
                      <a:pt x="466402" y="398278"/>
                      <a:pt x="469936" y="399116"/>
                    </a:cubicBezTo>
                    <a:cubicBezTo>
                      <a:pt x="464487" y="403288"/>
                      <a:pt x="458496" y="406917"/>
                      <a:pt x="451952" y="409813"/>
                    </a:cubicBezTo>
                    <a:cubicBezTo>
                      <a:pt x="410166" y="428272"/>
                      <a:pt x="359217" y="429329"/>
                      <a:pt x="310068" y="422490"/>
                    </a:cubicBezTo>
                    <a:cubicBezTo>
                      <a:pt x="316069" y="418366"/>
                      <a:pt x="322155" y="414947"/>
                      <a:pt x="327908" y="412432"/>
                    </a:cubicBezTo>
                    <a:cubicBezTo>
                      <a:pt x="338014" y="408031"/>
                      <a:pt x="348739" y="404479"/>
                      <a:pt x="359779" y="401631"/>
                    </a:cubicBezTo>
                    <a:cubicBezTo>
                      <a:pt x="378124" y="402078"/>
                      <a:pt x="396460" y="402050"/>
                      <a:pt x="414748" y="401240"/>
                    </a:cubicBezTo>
                    <a:close/>
                    <a:moveTo>
                      <a:pt x="286856" y="418718"/>
                    </a:moveTo>
                    <a:cubicBezTo>
                      <a:pt x="281493" y="417709"/>
                      <a:pt x="276197" y="416604"/>
                      <a:pt x="270939" y="415451"/>
                    </a:cubicBezTo>
                    <a:cubicBezTo>
                      <a:pt x="280264" y="408936"/>
                      <a:pt x="291532" y="403050"/>
                      <a:pt x="301819" y="398268"/>
                    </a:cubicBezTo>
                    <a:cubicBezTo>
                      <a:pt x="309735" y="398973"/>
                      <a:pt x="317659" y="399630"/>
                      <a:pt x="325584" y="400135"/>
                    </a:cubicBezTo>
                    <a:cubicBezTo>
                      <a:pt x="312011" y="405022"/>
                      <a:pt x="298771" y="411175"/>
                      <a:pt x="286856" y="418718"/>
                    </a:cubicBezTo>
                    <a:close/>
                    <a:moveTo>
                      <a:pt x="279159" y="396011"/>
                    </a:moveTo>
                    <a:cubicBezTo>
                      <a:pt x="270958" y="400392"/>
                      <a:pt x="262090" y="405622"/>
                      <a:pt x="253928" y="411403"/>
                    </a:cubicBezTo>
                    <a:cubicBezTo>
                      <a:pt x="253337" y="411251"/>
                      <a:pt x="252766" y="411108"/>
                      <a:pt x="252175" y="410956"/>
                    </a:cubicBezTo>
                    <a:cubicBezTo>
                      <a:pt x="248813" y="405088"/>
                      <a:pt x="247374" y="398725"/>
                      <a:pt x="247641" y="392020"/>
                    </a:cubicBezTo>
                    <a:cubicBezTo>
                      <a:pt x="258128" y="393506"/>
                      <a:pt x="268634" y="394839"/>
                      <a:pt x="279159" y="396011"/>
                    </a:cubicBezTo>
                    <a:close/>
                    <a:moveTo>
                      <a:pt x="294933" y="434635"/>
                    </a:moveTo>
                    <a:cubicBezTo>
                      <a:pt x="334204" y="438940"/>
                      <a:pt x="374076" y="438483"/>
                      <a:pt x="412566" y="432244"/>
                    </a:cubicBezTo>
                    <a:cubicBezTo>
                      <a:pt x="440560" y="427701"/>
                      <a:pt x="466621" y="419109"/>
                      <a:pt x="487738" y="403926"/>
                    </a:cubicBezTo>
                    <a:cubicBezTo>
                      <a:pt x="491872" y="405202"/>
                      <a:pt x="496005" y="406593"/>
                      <a:pt x="500015" y="408098"/>
                    </a:cubicBezTo>
                    <a:cubicBezTo>
                      <a:pt x="492253" y="415128"/>
                      <a:pt x="483366" y="421166"/>
                      <a:pt x="477613" y="424357"/>
                    </a:cubicBezTo>
                    <a:cubicBezTo>
                      <a:pt x="424997" y="453523"/>
                      <a:pt x="356198" y="452085"/>
                      <a:pt x="299371" y="438588"/>
                    </a:cubicBezTo>
                    <a:cubicBezTo>
                      <a:pt x="297009" y="438035"/>
                      <a:pt x="294904" y="437378"/>
                      <a:pt x="292723" y="436759"/>
                    </a:cubicBezTo>
                    <a:cubicBezTo>
                      <a:pt x="293447" y="436054"/>
                      <a:pt x="294180" y="435340"/>
                      <a:pt x="294933" y="434635"/>
                    </a:cubicBezTo>
                    <a:close/>
                    <a:moveTo>
                      <a:pt x="463573" y="381962"/>
                    </a:moveTo>
                    <a:cubicBezTo>
                      <a:pt x="435588" y="378752"/>
                      <a:pt x="407109" y="381580"/>
                      <a:pt x="379467" y="386276"/>
                    </a:cubicBezTo>
                    <a:cubicBezTo>
                      <a:pt x="375648" y="386924"/>
                      <a:pt x="371666" y="387686"/>
                      <a:pt x="367627" y="388515"/>
                    </a:cubicBezTo>
                    <a:cubicBezTo>
                      <a:pt x="355121" y="388143"/>
                      <a:pt x="342596" y="387381"/>
                      <a:pt x="330070" y="386419"/>
                    </a:cubicBezTo>
                    <a:cubicBezTo>
                      <a:pt x="350940" y="378228"/>
                      <a:pt x="374057" y="371151"/>
                      <a:pt x="397755" y="366655"/>
                    </a:cubicBezTo>
                    <a:cubicBezTo>
                      <a:pt x="420672" y="366407"/>
                      <a:pt x="443561" y="365178"/>
                      <a:pt x="466268" y="362654"/>
                    </a:cubicBezTo>
                    <a:cubicBezTo>
                      <a:pt x="466907" y="362578"/>
                      <a:pt x="467583" y="362492"/>
                      <a:pt x="468221" y="362426"/>
                    </a:cubicBezTo>
                    <a:cubicBezTo>
                      <a:pt x="477641" y="363292"/>
                      <a:pt x="486890" y="364855"/>
                      <a:pt x="495853" y="367179"/>
                    </a:cubicBezTo>
                    <a:cubicBezTo>
                      <a:pt x="494653" y="369703"/>
                      <a:pt x="493329" y="372170"/>
                      <a:pt x="491881" y="374580"/>
                    </a:cubicBezTo>
                    <a:cubicBezTo>
                      <a:pt x="482785" y="377599"/>
                      <a:pt x="473222" y="380028"/>
                      <a:pt x="463573" y="381962"/>
                    </a:cubicBezTo>
                    <a:close/>
                    <a:moveTo>
                      <a:pt x="574320" y="314182"/>
                    </a:moveTo>
                    <a:cubicBezTo>
                      <a:pt x="576596" y="295570"/>
                      <a:pt x="572682" y="279758"/>
                      <a:pt x="564595" y="266385"/>
                    </a:cubicBezTo>
                    <a:cubicBezTo>
                      <a:pt x="580873" y="263309"/>
                      <a:pt x="596866" y="259175"/>
                      <a:pt x="612449" y="253850"/>
                    </a:cubicBezTo>
                    <a:cubicBezTo>
                      <a:pt x="609886" y="275948"/>
                      <a:pt x="592284" y="298865"/>
                      <a:pt x="574320" y="314182"/>
                    </a:cubicBezTo>
                    <a:close/>
                    <a:moveTo>
                      <a:pt x="655102" y="123701"/>
                    </a:moveTo>
                    <a:cubicBezTo>
                      <a:pt x="682124" y="165639"/>
                      <a:pt x="666941" y="202863"/>
                      <a:pt x="635651" y="226771"/>
                    </a:cubicBezTo>
                    <a:cubicBezTo>
                      <a:pt x="631194" y="215750"/>
                      <a:pt x="620354" y="207368"/>
                      <a:pt x="600247" y="203873"/>
                    </a:cubicBezTo>
                    <a:cubicBezTo>
                      <a:pt x="571434" y="198862"/>
                      <a:pt x="540030" y="202653"/>
                      <a:pt x="509236" y="209759"/>
                    </a:cubicBezTo>
                    <a:cubicBezTo>
                      <a:pt x="522180" y="158343"/>
                      <a:pt x="506378" y="104670"/>
                      <a:pt x="471564" y="65141"/>
                    </a:cubicBezTo>
                    <a:cubicBezTo>
                      <a:pt x="546317" y="56997"/>
                      <a:pt x="619440" y="68351"/>
                      <a:pt x="655102" y="123701"/>
                    </a:cubicBezTo>
                    <a:close/>
                    <a:moveTo>
                      <a:pt x="75315" y="181813"/>
                    </a:moveTo>
                    <a:cubicBezTo>
                      <a:pt x="137999" y="88087"/>
                      <a:pt x="266939" y="-7535"/>
                      <a:pt x="384096" y="30918"/>
                    </a:cubicBezTo>
                    <a:cubicBezTo>
                      <a:pt x="401746" y="36709"/>
                      <a:pt x="417700" y="46596"/>
                      <a:pt x="431540" y="59188"/>
                    </a:cubicBezTo>
                    <a:cubicBezTo>
                      <a:pt x="349549" y="72694"/>
                      <a:pt x="268034" y="105832"/>
                      <a:pt x="208560" y="151895"/>
                    </a:cubicBezTo>
                    <a:cubicBezTo>
                      <a:pt x="187367" y="168316"/>
                      <a:pt x="169488" y="189042"/>
                      <a:pt x="162135" y="212436"/>
                    </a:cubicBezTo>
                    <a:cubicBezTo>
                      <a:pt x="145352" y="217350"/>
                      <a:pt x="129331" y="223427"/>
                      <a:pt x="115367" y="230971"/>
                    </a:cubicBezTo>
                    <a:cubicBezTo>
                      <a:pt x="111872" y="232076"/>
                      <a:pt x="108300" y="233095"/>
                      <a:pt x="104890" y="234276"/>
                    </a:cubicBezTo>
                    <a:cubicBezTo>
                      <a:pt x="85611" y="240953"/>
                      <a:pt x="67276" y="249297"/>
                      <a:pt x="52188" y="263270"/>
                    </a:cubicBezTo>
                    <a:cubicBezTo>
                      <a:pt x="50635" y="264709"/>
                      <a:pt x="50750" y="266376"/>
                      <a:pt x="51931" y="267871"/>
                    </a:cubicBezTo>
                    <a:cubicBezTo>
                      <a:pt x="56865" y="274100"/>
                      <a:pt x="62389" y="279844"/>
                      <a:pt x="68371" y="285140"/>
                    </a:cubicBezTo>
                    <a:cubicBezTo>
                      <a:pt x="66218" y="295760"/>
                      <a:pt x="66838" y="307619"/>
                      <a:pt x="70771" y="320811"/>
                    </a:cubicBezTo>
                    <a:cubicBezTo>
                      <a:pt x="61875" y="317468"/>
                      <a:pt x="53512" y="313324"/>
                      <a:pt x="46073" y="308009"/>
                    </a:cubicBezTo>
                    <a:cubicBezTo>
                      <a:pt x="8592" y="281273"/>
                      <a:pt x="58417" y="207082"/>
                      <a:pt x="75315" y="181813"/>
                    </a:cubicBezTo>
                    <a:close/>
                    <a:moveTo>
                      <a:pt x="216628" y="400783"/>
                    </a:moveTo>
                    <a:cubicBezTo>
                      <a:pt x="186786" y="391258"/>
                      <a:pt x="146590" y="374275"/>
                      <a:pt x="120816" y="348605"/>
                    </a:cubicBezTo>
                    <a:cubicBezTo>
                      <a:pt x="153506" y="351653"/>
                      <a:pt x="189901" y="351177"/>
                      <a:pt x="225257" y="348443"/>
                    </a:cubicBezTo>
                    <a:cubicBezTo>
                      <a:pt x="226543" y="348719"/>
                      <a:pt x="227848" y="349014"/>
                      <a:pt x="229115" y="349291"/>
                    </a:cubicBezTo>
                    <a:cubicBezTo>
                      <a:pt x="231734" y="349862"/>
                      <a:pt x="234392" y="350310"/>
                      <a:pt x="237011" y="350853"/>
                    </a:cubicBezTo>
                    <a:cubicBezTo>
                      <a:pt x="232144" y="358082"/>
                      <a:pt x="228220" y="365455"/>
                      <a:pt x="225514" y="372808"/>
                    </a:cubicBezTo>
                    <a:cubicBezTo>
                      <a:pt x="210760" y="370179"/>
                      <a:pt x="196063" y="367350"/>
                      <a:pt x="181518" y="364293"/>
                    </a:cubicBezTo>
                    <a:cubicBezTo>
                      <a:pt x="174346" y="362788"/>
                      <a:pt x="149295" y="374180"/>
                      <a:pt x="164088" y="377294"/>
                    </a:cubicBezTo>
                    <a:cubicBezTo>
                      <a:pt x="183166" y="381314"/>
                      <a:pt x="202407" y="384914"/>
                      <a:pt x="221752" y="388096"/>
                    </a:cubicBezTo>
                    <a:cubicBezTo>
                      <a:pt x="221152" y="392963"/>
                      <a:pt x="221190" y="397754"/>
                      <a:pt x="221943" y="402421"/>
                    </a:cubicBezTo>
                    <a:cubicBezTo>
                      <a:pt x="220181" y="401869"/>
                      <a:pt x="218361" y="401326"/>
                      <a:pt x="216628" y="400783"/>
                    </a:cubicBezTo>
                    <a:close/>
                    <a:moveTo>
                      <a:pt x="253375" y="449551"/>
                    </a:moveTo>
                    <a:cubicBezTo>
                      <a:pt x="251384" y="446370"/>
                      <a:pt x="250727" y="443169"/>
                      <a:pt x="251041" y="439969"/>
                    </a:cubicBezTo>
                    <a:cubicBezTo>
                      <a:pt x="253261" y="441255"/>
                      <a:pt x="255623" y="442483"/>
                      <a:pt x="258128" y="443674"/>
                    </a:cubicBezTo>
                    <a:cubicBezTo>
                      <a:pt x="256528" y="445693"/>
                      <a:pt x="255118" y="447827"/>
                      <a:pt x="253699" y="449980"/>
                    </a:cubicBezTo>
                    <a:cubicBezTo>
                      <a:pt x="253613" y="449818"/>
                      <a:pt x="253470" y="449694"/>
                      <a:pt x="253375" y="449551"/>
                    </a:cubicBezTo>
                    <a:close/>
                    <a:moveTo>
                      <a:pt x="514732" y="449370"/>
                    </a:moveTo>
                    <a:cubicBezTo>
                      <a:pt x="479689" y="467610"/>
                      <a:pt x="435169" y="472516"/>
                      <a:pt x="396498" y="476897"/>
                    </a:cubicBezTo>
                    <a:cubicBezTo>
                      <a:pt x="365703" y="480383"/>
                      <a:pt x="305277" y="484346"/>
                      <a:pt x="271549" y="465839"/>
                    </a:cubicBezTo>
                    <a:cubicBezTo>
                      <a:pt x="273740" y="461038"/>
                      <a:pt x="276492" y="456342"/>
                      <a:pt x="279683" y="451846"/>
                    </a:cubicBezTo>
                    <a:cubicBezTo>
                      <a:pt x="343977" y="471516"/>
                      <a:pt x="428159" y="463124"/>
                      <a:pt x="486747" y="433787"/>
                    </a:cubicBezTo>
                    <a:cubicBezTo>
                      <a:pt x="494777" y="429767"/>
                      <a:pt x="505807" y="423167"/>
                      <a:pt x="515960" y="415318"/>
                    </a:cubicBezTo>
                    <a:cubicBezTo>
                      <a:pt x="532715" y="424634"/>
                      <a:pt x="539525" y="436473"/>
                      <a:pt x="514732" y="449370"/>
                    </a:cubicBezTo>
                    <a:close/>
                    <a:moveTo>
                      <a:pt x="513541" y="391639"/>
                    </a:moveTo>
                    <a:cubicBezTo>
                      <a:pt x="510493" y="390772"/>
                      <a:pt x="507445" y="389991"/>
                      <a:pt x="504416" y="389277"/>
                    </a:cubicBezTo>
                    <a:cubicBezTo>
                      <a:pt x="505645" y="387981"/>
                      <a:pt x="506864" y="386676"/>
                      <a:pt x="508036" y="385305"/>
                    </a:cubicBezTo>
                    <a:cubicBezTo>
                      <a:pt x="510607" y="384371"/>
                      <a:pt x="513112" y="383362"/>
                      <a:pt x="515608" y="382323"/>
                    </a:cubicBezTo>
                    <a:cubicBezTo>
                      <a:pt x="515875" y="385295"/>
                      <a:pt x="515132" y="388429"/>
                      <a:pt x="513541" y="391639"/>
                    </a:cubicBezTo>
                    <a:close/>
                  </a:path>
                </a:pathLst>
              </a:custGeom>
              <a:solidFill>
                <a:srgbClr val="000000"/>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310A82C-D0AC-4CF2-92CA-A0E1BBCC2804}"/>
                  </a:ext>
                </a:extLst>
              </p:cNvPr>
              <p:cNvSpPr/>
              <p:nvPr/>
            </p:nvSpPr>
            <p:spPr>
              <a:xfrm>
                <a:off x="6218621" y="3949763"/>
                <a:ext cx="133350" cy="190500"/>
              </a:xfrm>
              <a:custGeom>
                <a:avLst/>
                <a:gdLst>
                  <a:gd name="connsiteX0" fmla="*/ 48473 w 133350"/>
                  <a:gd name="connsiteY0" fmla="*/ 170912 h 190500"/>
                  <a:gd name="connsiteX1" fmla="*/ 73943 w 133350"/>
                  <a:gd name="connsiteY1" fmla="*/ 126659 h 190500"/>
                  <a:gd name="connsiteX2" fmla="*/ 111728 w 133350"/>
                  <a:gd name="connsiteY2" fmla="*/ 69937 h 190500"/>
                  <a:gd name="connsiteX3" fmla="*/ 133560 w 133350"/>
                  <a:gd name="connsiteY3" fmla="*/ 33657 h 190500"/>
                  <a:gd name="connsiteX4" fmla="*/ 131093 w 133350"/>
                  <a:gd name="connsiteY4" fmla="*/ 18998 h 190500"/>
                  <a:gd name="connsiteX5" fmla="*/ 118720 w 133350"/>
                  <a:gd name="connsiteY5" fmla="*/ 8177 h 190500"/>
                  <a:gd name="connsiteX6" fmla="*/ 99146 w 133350"/>
                  <a:gd name="connsiteY6" fmla="*/ 9196 h 190500"/>
                  <a:gd name="connsiteX7" fmla="*/ 79638 w 133350"/>
                  <a:gd name="connsiteY7" fmla="*/ 25665 h 190500"/>
                  <a:gd name="connsiteX8" fmla="*/ 71942 w 133350"/>
                  <a:gd name="connsiteY8" fmla="*/ 40686 h 190500"/>
                  <a:gd name="connsiteX9" fmla="*/ 39872 w 133350"/>
                  <a:gd name="connsiteY9" fmla="*/ 100179 h 190500"/>
                  <a:gd name="connsiteX10" fmla="*/ 7144 w 133350"/>
                  <a:gd name="connsiteY10" fmla="*/ 173760 h 190500"/>
                  <a:gd name="connsiteX11" fmla="*/ 33518 w 133350"/>
                  <a:gd name="connsiteY11" fmla="*/ 192105 h 190500"/>
                  <a:gd name="connsiteX12" fmla="*/ 48473 w 133350"/>
                  <a:gd name="connsiteY12" fmla="*/ 170912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50" h="190500">
                    <a:moveTo>
                      <a:pt x="48473" y="170912"/>
                    </a:moveTo>
                    <a:cubicBezTo>
                      <a:pt x="53016" y="159206"/>
                      <a:pt x="61503" y="144442"/>
                      <a:pt x="73943" y="126659"/>
                    </a:cubicBezTo>
                    <a:cubicBezTo>
                      <a:pt x="85858" y="109523"/>
                      <a:pt x="98441" y="90645"/>
                      <a:pt x="111728" y="69937"/>
                    </a:cubicBezTo>
                    <a:cubicBezTo>
                      <a:pt x="125025" y="49259"/>
                      <a:pt x="132293" y="37162"/>
                      <a:pt x="133560" y="33657"/>
                    </a:cubicBezTo>
                    <a:cubicBezTo>
                      <a:pt x="135169" y="29266"/>
                      <a:pt x="134331" y="24351"/>
                      <a:pt x="131093" y="18998"/>
                    </a:cubicBezTo>
                    <a:cubicBezTo>
                      <a:pt x="127854" y="13635"/>
                      <a:pt x="123749" y="10035"/>
                      <a:pt x="118720" y="8177"/>
                    </a:cubicBezTo>
                    <a:cubicBezTo>
                      <a:pt x="114071" y="6520"/>
                      <a:pt x="107537" y="6853"/>
                      <a:pt x="99146" y="9196"/>
                    </a:cubicBezTo>
                    <a:cubicBezTo>
                      <a:pt x="90783" y="11540"/>
                      <a:pt x="84277" y="17026"/>
                      <a:pt x="79638" y="25665"/>
                    </a:cubicBezTo>
                    <a:cubicBezTo>
                      <a:pt x="75057" y="34276"/>
                      <a:pt x="72457" y="39286"/>
                      <a:pt x="71942" y="40686"/>
                    </a:cubicBezTo>
                    <a:cubicBezTo>
                      <a:pt x="66866" y="54583"/>
                      <a:pt x="56178" y="74433"/>
                      <a:pt x="39872" y="100179"/>
                    </a:cubicBezTo>
                    <a:cubicBezTo>
                      <a:pt x="24955" y="124011"/>
                      <a:pt x="14002" y="148576"/>
                      <a:pt x="7144" y="173760"/>
                    </a:cubicBezTo>
                    <a:cubicBezTo>
                      <a:pt x="12154" y="181427"/>
                      <a:pt x="20955" y="187514"/>
                      <a:pt x="33518" y="192105"/>
                    </a:cubicBezTo>
                    <a:cubicBezTo>
                      <a:pt x="40005" y="186819"/>
                      <a:pt x="44977" y="179722"/>
                      <a:pt x="48473" y="170912"/>
                    </a:cubicBezTo>
                    <a:close/>
                  </a:path>
                </a:pathLst>
              </a:custGeom>
              <a:solidFill>
                <a:srgbClr val="000000"/>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D8C3F4A-C49C-4694-96A6-F6B44DDA3C14}"/>
                  </a:ext>
                </a:extLst>
              </p:cNvPr>
              <p:cNvSpPr/>
              <p:nvPr/>
            </p:nvSpPr>
            <p:spPr>
              <a:xfrm>
                <a:off x="6172008" y="4158516"/>
                <a:ext cx="66675" cy="66675"/>
              </a:xfrm>
              <a:custGeom>
                <a:avLst/>
                <a:gdLst>
                  <a:gd name="connsiteX0" fmla="*/ 21895 w 66675"/>
                  <a:gd name="connsiteY0" fmla="*/ 60257 h 66675"/>
                  <a:gd name="connsiteX1" fmla="*/ 41841 w 66675"/>
                  <a:gd name="connsiteY1" fmla="*/ 59933 h 66675"/>
                  <a:gd name="connsiteX2" fmla="*/ 61072 w 66675"/>
                  <a:gd name="connsiteY2" fmla="*/ 45274 h 66675"/>
                  <a:gd name="connsiteX3" fmla="*/ 67168 w 66675"/>
                  <a:gd name="connsiteY3" fmla="*/ 34282 h 66675"/>
                  <a:gd name="connsiteX4" fmla="*/ 61405 w 66675"/>
                  <a:gd name="connsiteY4" fmla="*/ 20261 h 66675"/>
                  <a:gd name="connsiteX5" fmla="*/ 47651 w 66675"/>
                  <a:gd name="connsiteY5" fmla="*/ 8231 h 66675"/>
                  <a:gd name="connsiteX6" fmla="*/ 25267 w 66675"/>
                  <a:gd name="connsiteY6" fmla="*/ 12879 h 66675"/>
                  <a:gd name="connsiteX7" fmla="*/ 9570 w 66675"/>
                  <a:gd name="connsiteY7" fmla="*/ 29748 h 66675"/>
                  <a:gd name="connsiteX8" fmla="*/ 21895 w 66675"/>
                  <a:gd name="connsiteY8" fmla="*/ 6025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66675">
                    <a:moveTo>
                      <a:pt x="21895" y="60257"/>
                    </a:moveTo>
                    <a:cubicBezTo>
                      <a:pt x="26524" y="61933"/>
                      <a:pt x="33220" y="61838"/>
                      <a:pt x="41841" y="59933"/>
                    </a:cubicBezTo>
                    <a:cubicBezTo>
                      <a:pt x="50489" y="58037"/>
                      <a:pt x="56900" y="53170"/>
                      <a:pt x="61072" y="45274"/>
                    </a:cubicBezTo>
                    <a:lnTo>
                      <a:pt x="67168" y="34282"/>
                    </a:lnTo>
                    <a:cubicBezTo>
                      <a:pt x="68206" y="31415"/>
                      <a:pt x="66291" y="26729"/>
                      <a:pt x="61405" y="20261"/>
                    </a:cubicBezTo>
                    <a:cubicBezTo>
                      <a:pt x="56509" y="13775"/>
                      <a:pt x="51928" y="9774"/>
                      <a:pt x="47651" y="8231"/>
                    </a:cubicBezTo>
                    <a:cubicBezTo>
                      <a:pt x="41145" y="5840"/>
                      <a:pt x="33687" y="7393"/>
                      <a:pt x="25267" y="12879"/>
                    </a:cubicBezTo>
                    <a:cubicBezTo>
                      <a:pt x="16914" y="18356"/>
                      <a:pt x="11665" y="23976"/>
                      <a:pt x="9570" y="29748"/>
                    </a:cubicBezTo>
                    <a:cubicBezTo>
                      <a:pt x="3960" y="45083"/>
                      <a:pt x="8084" y="55227"/>
                      <a:pt x="21895" y="60257"/>
                    </a:cubicBez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3286E82-2935-4EF1-97AD-763E360395E8}"/>
                  </a:ext>
                </a:extLst>
              </p:cNvPr>
              <p:cNvSpPr/>
              <p:nvPr/>
            </p:nvSpPr>
            <p:spPr>
              <a:xfrm>
                <a:off x="6299121" y="4222796"/>
                <a:ext cx="76200" cy="66675"/>
              </a:xfrm>
              <a:custGeom>
                <a:avLst/>
                <a:gdLst>
                  <a:gd name="connsiteX0" fmla="*/ 27847 w 76200"/>
                  <a:gd name="connsiteY0" fmla="*/ 58023 h 66675"/>
                  <a:gd name="connsiteX1" fmla="*/ 55279 w 76200"/>
                  <a:gd name="connsiteY1" fmla="*/ 58471 h 66675"/>
                  <a:gd name="connsiteX2" fmla="*/ 75653 w 76200"/>
                  <a:gd name="connsiteY2" fmla="*/ 43212 h 66675"/>
                  <a:gd name="connsiteX3" fmla="*/ 64356 w 76200"/>
                  <a:gd name="connsiteY3" fmla="*/ 20952 h 66675"/>
                  <a:gd name="connsiteX4" fmla="*/ 51421 w 76200"/>
                  <a:gd name="connsiteY4" fmla="*/ 8998 h 66675"/>
                  <a:gd name="connsiteX5" fmla="*/ 36467 w 76200"/>
                  <a:gd name="connsiteY5" fmla="*/ 8036 h 66675"/>
                  <a:gd name="connsiteX6" fmla="*/ 30686 w 76200"/>
                  <a:gd name="connsiteY6" fmla="*/ 9788 h 66675"/>
                  <a:gd name="connsiteX7" fmla="*/ 8702 w 76200"/>
                  <a:gd name="connsiteY7" fmla="*/ 23314 h 66675"/>
                  <a:gd name="connsiteX8" fmla="*/ 10445 w 76200"/>
                  <a:gd name="connsiteY8" fmla="*/ 43774 h 66675"/>
                  <a:gd name="connsiteX9" fmla="*/ 27847 w 76200"/>
                  <a:gd name="connsiteY9" fmla="*/ 58023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66675">
                    <a:moveTo>
                      <a:pt x="27847" y="58023"/>
                    </a:moveTo>
                    <a:cubicBezTo>
                      <a:pt x="35391" y="60747"/>
                      <a:pt x="44525" y="60919"/>
                      <a:pt x="55279" y="58471"/>
                    </a:cubicBezTo>
                    <a:cubicBezTo>
                      <a:pt x="66033" y="56089"/>
                      <a:pt x="72862" y="50975"/>
                      <a:pt x="75653" y="43212"/>
                    </a:cubicBezTo>
                    <a:cubicBezTo>
                      <a:pt x="79273" y="33277"/>
                      <a:pt x="75481" y="25867"/>
                      <a:pt x="64356" y="20952"/>
                    </a:cubicBezTo>
                    <a:cubicBezTo>
                      <a:pt x="59784" y="14475"/>
                      <a:pt x="55431" y="10455"/>
                      <a:pt x="51421" y="8998"/>
                    </a:cubicBezTo>
                    <a:cubicBezTo>
                      <a:pt x="45668" y="6912"/>
                      <a:pt x="40668" y="6579"/>
                      <a:pt x="36467" y="8036"/>
                    </a:cubicBezTo>
                    <a:cubicBezTo>
                      <a:pt x="34943" y="8645"/>
                      <a:pt x="33038" y="9217"/>
                      <a:pt x="30686" y="9788"/>
                    </a:cubicBezTo>
                    <a:cubicBezTo>
                      <a:pt x="18151" y="13027"/>
                      <a:pt x="10826" y="17551"/>
                      <a:pt x="8702" y="23314"/>
                    </a:cubicBezTo>
                    <a:cubicBezTo>
                      <a:pt x="6139" y="30334"/>
                      <a:pt x="6749" y="37201"/>
                      <a:pt x="10445" y="43774"/>
                    </a:cubicBezTo>
                    <a:cubicBezTo>
                      <a:pt x="14141" y="50384"/>
                      <a:pt x="19951" y="55156"/>
                      <a:pt x="27847" y="58023"/>
                    </a:cubicBezTo>
                    <a:close/>
                  </a:path>
                </a:pathLst>
              </a:custGeom>
              <a:solidFill>
                <a:srgbClr val="000000"/>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279B16A-A39A-4EA4-93BC-974CB61E2EC8}"/>
                  </a:ext>
                </a:extLst>
              </p:cNvPr>
              <p:cNvSpPr/>
              <p:nvPr/>
            </p:nvSpPr>
            <p:spPr>
              <a:xfrm>
                <a:off x="6349912" y="3998324"/>
                <a:ext cx="219075" cy="209550"/>
              </a:xfrm>
              <a:custGeom>
                <a:avLst/>
                <a:gdLst>
                  <a:gd name="connsiteX0" fmla="*/ 110758 w 219075"/>
                  <a:gd name="connsiteY0" fmla="*/ 8556 h 209550"/>
                  <a:gd name="connsiteX1" fmla="*/ 110939 w 219075"/>
                  <a:gd name="connsiteY1" fmla="*/ 8603 h 209550"/>
                  <a:gd name="connsiteX2" fmla="*/ 75201 w 219075"/>
                  <a:gd name="connsiteY2" fmla="*/ 20452 h 209550"/>
                  <a:gd name="connsiteX3" fmla="*/ 55885 w 219075"/>
                  <a:gd name="connsiteY3" fmla="*/ 39331 h 209550"/>
                  <a:gd name="connsiteX4" fmla="*/ 67172 w 219075"/>
                  <a:gd name="connsiteY4" fmla="*/ 62200 h 209550"/>
                  <a:gd name="connsiteX5" fmla="*/ 102262 w 219075"/>
                  <a:gd name="connsiteY5" fmla="*/ 56000 h 209550"/>
                  <a:gd name="connsiteX6" fmla="*/ 114082 w 219075"/>
                  <a:gd name="connsiteY6" fmla="*/ 48999 h 209550"/>
                  <a:gd name="connsiteX7" fmla="*/ 143534 w 219075"/>
                  <a:gd name="connsiteY7" fmla="*/ 53942 h 209550"/>
                  <a:gd name="connsiteX8" fmla="*/ 156640 w 219075"/>
                  <a:gd name="connsiteY8" fmla="*/ 61257 h 209550"/>
                  <a:gd name="connsiteX9" fmla="*/ 164232 w 219075"/>
                  <a:gd name="connsiteY9" fmla="*/ 69668 h 209550"/>
                  <a:gd name="connsiteX10" fmla="*/ 164641 w 219075"/>
                  <a:gd name="connsiteY10" fmla="*/ 85289 h 209550"/>
                  <a:gd name="connsiteX11" fmla="*/ 161250 w 219075"/>
                  <a:gd name="connsiteY11" fmla="*/ 103663 h 209550"/>
                  <a:gd name="connsiteX12" fmla="*/ 150144 w 219075"/>
                  <a:gd name="connsiteY12" fmla="*/ 120293 h 209550"/>
                  <a:gd name="connsiteX13" fmla="*/ 134618 w 219075"/>
                  <a:gd name="connsiteY13" fmla="*/ 128294 h 209550"/>
                  <a:gd name="connsiteX14" fmla="*/ 105557 w 219075"/>
                  <a:gd name="connsiteY14" fmla="*/ 129037 h 209550"/>
                  <a:gd name="connsiteX15" fmla="*/ 67800 w 219075"/>
                  <a:gd name="connsiteY15" fmla="*/ 131085 h 209550"/>
                  <a:gd name="connsiteX16" fmla="*/ 44093 w 219075"/>
                  <a:gd name="connsiteY16" fmla="*/ 137400 h 209550"/>
                  <a:gd name="connsiteX17" fmla="*/ 18642 w 219075"/>
                  <a:gd name="connsiteY17" fmla="*/ 163194 h 209550"/>
                  <a:gd name="connsiteX18" fmla="*/ 9917 w 219075"/>
                  <a:gd name="connsiteY18" fmla="*/ 178682 h 209550"/>
                  <a:gd name="connsiteX19" fmla="*/ 7164 w 219075"/>
                  <a:gd name="connsiteY19" fmla="*/ 195693 h 209550"/>
                  <a:gd name="connsiteX20" fmla="*/ 12679 w 219075"/>
                  <a:gd name="connsiteY20" fmla="*/ 206314 h 209550"/>
                  <a:gd name="connsiteX21" fmla="*/ 37358 w 219075"/>
                  <a:gd name="connsiteY21" fmla="*/ 209971 h 209550"/>
                  <a:gd name="connsiteX22" fmla="*/ 51274 w 219075"/>
                  <a:gd name="connsiteY22" fmla="*/ 198627 h 209550"/>
                  <a:gd name="connsiteX23" fmla="*/ 71620 w 219075"/>
                  <a:gd name="connsiteY23" fmla="*/ 170223 h 209550"/>
                  <a:gd name="connsiteX24" fmla="*/ 142486 w 219075"/>
                  <a:gd name="connsiteY24" fmla="*/ 169433 h 209550"/>
                  <a:gd name="connsiteX25" fmla="*/ 177871 w 219075"/>
                  <a:gd name="connsiteY25" fmla="*/ 154155 h 209550"/>
                  <a:gd name="connsiteX26" fmla="*/ 205818 w 219075"/>
                  <a:gd name="connsiteY26" fmla="*/ 112426 h 209550"/>
                  <a:gd name="connsiteX27" fmla="*/ 205903 w 219075"/>
                  <a:gd name="connsiteY27" fmla="*/ 112245 h 209550"/>
                  <a:gd name="connsiteX28" fmla="*/ 213457 w 219075"/>
                  <a:gd name="connsiteY28" fmla="*/ 72764 h 209550"/>
                  <a:gd name="connsiteX29" fmla="*/ 196597 w 219075"/>
                  <a:gd name="connsiteY29" fmla="*/ 37635 h 209550"/>
                  <a:gd name="connsiteX30" fmla="*/ 165860 w 219075"/>
                  <a:gd name="connsiteY30" fmla="*/ 17690 h 209550"/>
                  <a:gd name="connsiteX31" fmla="*/ 143819 w 219075"/>
                  <a:gd name="connsiteY31" fmla="*/ 10327 h 209550"/>
                  <a:gd name="connsiteX32" fmla="*/ 110758 w 219075"/>
                  <a:gd name="connsiteY32" fmla="*/ 8556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19075" h="209550">
                    <a:moveTo>
                      <a:pt x="110758" y="8556"/>
                    </a:moveTo>
                    <a:lnTo>
                      <a:pt x="110939" y="8603"/>
                    </a:lnTo>
                    <a:cubicBezTo>
                      <a:pt x="97576" y="10613"/>
                      <a:pt x="85679" y="14537"/>
                      <a:pt x="75201" y="20452"/>
                    </a:cubicBezTo>
                    <a:cubicBezTo>
                      <a:pt x="64743" y="26405"/>
                      <a:pt x="58314" y="32701"/>
                      <a:pt x="55885" y="39331"/>
                    </a:cubicBezTo>
                    <a:cubicBezTo>
                      <a:pt x="51856" y="50370"/>
                      <a:pt x="55637" y="58000"/>
                      <a:pt x="67172" y="62200"/>
                    </a:cubicBezTo>
                    <a:cubicBezTo>
                      <a:pt x="84917" y="68668"/>
                      <a:pt x="96566" y="66572"/>
                      <a:pt x="102262" y="56000"/>
                    </a:cubicBezTo>
                    <a:cubicBezTo>
                      <a:pt x="104100" y="52952"/>
                      <a:pt x="108024" y="50618"/>
                      <a:pt x="114082" y="48999"/>
                    </a:cubicBezTo>
                    <a:cubicBezTo>
                      <a:pt x="120150" y="47332"/>
                      <a:pt x="129960" y="49008"/>
                      <a:pt x="143534" y="53942"/>
                    </a:cubicBezTo>
                    <a:cubicBezTo>
                      <a:pt x="148163" y="55609"/>
                      <a:pt x="152573" y="58067"/>
                      <a:pt x="156640" y="61257"/>
                    </a:cubicBezTo>
                    <a:cubicBezTo>
                      <a:pt x="160736" y="64458"/>
                      <a:pt x="163298" y="67268"/>
                      <a:pt x="164232" y="69668"/>
                    </a:cubicBezTo>
                    <a:cubicBezTo>
                      <a:pt x="165203" y="72106"/>
                      <a:pt x="165365" y="77298"/>
                      <a:pt x="164641" y="85289"/>
                    </a:cubicBezTo>
                    <a:cubicBezTo>
                      <a:pt x="163946" y="93290"/>
                      <a:pt x="162812" y="99396"/>
                      <a:pt x="161250" y="103663"/>
                    </a:cubicBezTo>
                    <a:cubicBezTo>
                      <a:pt x="159069" y="109683"/>
                      <a:pt x="155364" y="115245"/>
                      <a:pt x="150144" y="120293"/>
                    </a:cubicBezTo>
                    <a:cubicBezTo>
                      <a:pt x="144867" y="125351"/>
                      <a:pt x="139695" y="128028"/>
                      <a:pt x="134618" y="128294"/>
                    </a:cubicBezTo>
                    <a:lnTo>
                      <a:pt x="105557" y="129037"/>
                    </a:lnTo>
                    <a:cubicBezTo>
                      <a:pt x="87222" y="129485"/>
                      <a:pt x="74658" y="130142"/>
                      <a:pt x="67800" y="131085"/>
                    </a:cubicBezTo>
                    <a:cubicBezTo>
                      <a:pt x="61028" y="132009"/>
                      <a:pt x="53113" y="134133"/>
                      <a:pt x="44093" y="137400"/>
                    </a:cubicBezTo>
                    <a:cubicBezTo>
                      <a:pt x="30805" y="150164"/>
                      <a:pt x="22309" y="158774"/>
                      <a:pt x="18642" y="163194"/>
                    </a:cubicBezTo>
                    <a:cubicBezTo>
                      <a:pt x="14994" y="167614"/>
                      <a:pt x="12060" y="172795"/>
                      <a:pt x="9917" y="178682"/>
                    </a:cubicBezTo>
                    <a:cubicBezTo>
                      <a:pt x="7898" y="184197"/>
                      <a:pt x="6993" y="189864"/>
                      <a:pt x="7164" y="195693"/>
                    </a:cubicBezTo>
                    <a:cubicBezTo>
                      <a:pt x="7336" y="201504"/>
                      <a:pt x="9155" y="205056"/>
                      <a:pt x="12679" y="206314"/>
                    </a:cubicBezTo>
                    <a:cubicBezTo>
                      <a:pt x="23442" y="210228"/>
                      <a:pt x="31672" y="211438"/>
                      <a:pt x="37358" y="209971"/>
                    </a:cubicBezTo>
                    <a:cubicBezTo>
                      <a:pt x="43007" y="208476"/>
                      <a:pt x="47636" y="204685"/>
                      <a:pt x="51274" y="198627"/>
                    </a:cubicBezTo>
                    <a:cubicBezTo>
                      <a:pt x="58247" y="187254"/>
                      <a:pt x="65076" y="177777"/>
                      <a:pt x="71620" y="170223"/>
                    </a:cubicBezTo>
                    <a:cubicBezTo>
                      <a:pt x="107091" y="170766"/>
                      <a:pt x="130722" y="170490"/>
                      <a:pt x="142486" y="169433"/>
                    </a:cubicBezTo>
                    <a:cubicBezTo>
                      <a:pt x="154202" y="168366"/>
                      <a:pt x="166022" y="163299"/>
                      <a:pt x="177871" y="154155"/>
                    </a:cubicBezTo>
                    <a:cubicBezTo>
                      <a:pt x="189720" y="145030"/>
                      <a:pt x="199045" y="131114"/>
                      <a:pt x="205818" y="112426"/>
                    </a:cubicBezTo>
                    <a:lnTo>
                      <a:pt x="205903" y="112245"/>
                    </a:lnTo>
                    <a:cubicBezTo>
                      <a:pt x="211828" y="95195"/>
                      <a:pt x="214333" y="82031"/>
                      <a:pt x="213457" y="72764"/>
                    </a:cubicBezTo>
                    <a:cubicBezTo>
                      <a:pt x="212552" y="63458"/>
                      <a:pt x="206923" y="51751"/>
                      <a:pt x="196597" y="37635"/>
                    </a:cubicBezTo>
                    <a:cubicBezTo>
                      <a:pt x="190387" y="28834"/>
                      <a:pt x="180157" y="22186"/>
                      <a:pt x="165860" y="17690"/>
                    </a:cubicBezTo>
                    <a:cubicBezTo>
                      <a:pt x="158497" y="15318"/>
                      <a:pt x="151135" y="12861"/>
                      <a:pt x="143819" y="10327"/>
                    </a:cubicBezTo>
                    <a:cubicBezTo>
                      <a:pt x="133285" y="6774"/>
                      <a:pt x="122293" y="6212"/>
                      <a:pt x="110758" y="8556"/>
                    </a:cubicBezTo>
                    <a:close/>
                  </a:path>
                </a:pathLst>
              </a:custGeom>
              <a:solidFill>
                <a:srgbClr val="000000"/>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397980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19686</TotalTime>
  <Words>7935</Words>
  <Application>Microsoft Office PowerPoint</Application>
  <PresentationFormat>Widescreen</PresentationFormat>
  <Paragraphs>886</Paragraphs>
  <Slides>68</Slides>
  <Notes>51</Notes>
  <HiddenSlides>7</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68</vt:i4>
      </vt:variant>
    </vt:vector>
  </HeadingPairs>
  <TitlesOfParts>
    <vt:vector size="73" baseType="lpstr">
      <vt:lpstr>Calibri Light</vt:lpstr>
      <vt:lpstr>Cambria Math</vt:lpstr>
      <vt:lpstr>Calibri</vt:lpstr>
      <vt:lpstr>Arial</vt:lpstr>
      <vt:lpstr>Office Theme</vt:lpstr>
      <vt:lpstr>Performance Engineering of Proof-Based Software Systems at Scale</vt:lpstr>
      <vt:lpstr>Takeaways</vt:lpstr>
      <vt:lpstr>Structure of this Defense</vt:lpstr>
      <vt:lpstr>Automating Verification: Why?</vt:lpstr>
      <vt:lpstr>Innovation in Cryptography</vt:lpstr>
      <vt:lpstr>The Promise of Verification</vt:lpstr>
      <vt:lpstr>The Overhead of Verification</vt:lpstr>
      <vt:lpstr>The Promise of Automating Verification</vt:lpstr>
      <vt:lpstr>Examples Abound</vt:lpstr>
      <vt:lpstr>Takeaways</vt:lpstr>
      <vt:lpstr>Automating Verification: What?</vt:lpstr>
      <vt:lpstr>Automating Verification: What?</vt:lpstr>
      <vt:lpstr>Automating Verification: What is proof engine?</vt:lpstr>
      <vt:lpstr>Automating Verification: How?</vt:lpstr>
      <vt:lpstr>Fiat Cryptography: The Goal</vt:lpstr>
      <vt:lpstr>Fiat Cryptography: Desiderata</vt:lpstr>
      <vt:lpstr>Spoiler: It Works Great!</vt:lpstr>
      <vt:lpstr>The Big Problem in Automating Verification</vt:lpstr>
      <vt:lpstr>State-of-the-Art Methodology</vt:lpstr>
      <vt:lpstr>Fiat Cryptography Pieces</vt:lpstr>
      <vt:lpstr>Fiat Cryptography Pieces</vt:lpstr>
      <vt:lpstr>The Big Problem in Automating Verification</vt:lpstr>
      <vt:lpstr>State-of-the-Art Methodology</vt:lpstr>
      <vt:lpstr>Proof by Reflection</vt:lpstr>
      <vt:lpstr>Takeaways</vt:lpstr>
      <vt:lpstr>Partial Evaluation and Rewriting</vt:lpstr>
      <vt:lpstr>Partial Evaluation: What is it?</vt:lpstr>
      <vt:lpstr>Partial Evaluation: It’s not Trivial</vt:lpstr>
      <vt:lpstr>Partial Evaluation and Rewriting: Requirements</vt:lpstr>
      <vt:lpstr>Partial Evaluation and Rewriting: Requirements: β-reduction</vt:lpstr>
      <vt:lpstr>Partial Evaluation and Rewriting: Requirements: ιδ-reduction + rewrites</vt:lpstr>
      <vt:lpstr>Partial Evaluation and Rewriting: Requirements: Code Sharing Preservation</vt:lpstr>
      <vt:lpstr>Partial Evaluation and Rewriting: Requirements</vt:lpstr>
      <vt:lpstr>Partial Evaluation and Rewriting: Obvious Extra Requirements</vt:lpstr>
      <vt:lpstr>Partial Evaluation and Rewriting: Implementation</vt:lpstr>
      <vt:lpstr>Partial Evaluation and Rewriting: Implementation</vt:lpstr>
      <vt:lpstr>Partial Evaluation and Rewriting: Implementation: Normalization by Evaluation</vt:lpstr>
      <vt:lpstr>Partial Evaluation and Rewriting: Implementation: Normalization by Evaluation</vt:lpstr>
      <vt:lpstr>Partial Evaluation and Rewriting: Implementation: Normalization by Evaluation</vt:lpstr>
      <vt:lpstr>Partial Evaluation and Rewriting: Implementation: Normalization by Evaluation</vt:lpstr>
      <vt:lpstr>Partial Evaluation and Rewriting: Implementation: Normalization by Evaluation</vt:lpstr>
      <vt:lpstr>Partial Evaluation and Rewriting: Implementation: Let-Lifting</vt:lpstr>
      <vt:lpstr>Partial Evaluation and Rewriting: Implementation: Rewriting</vt:lpstr>
      <vt:lpstr>Partial Evaluation and Rewriting: Implementation: Rewriting: More Features</vt:lpstr>
      <vt:lpstr>Partial Evaluation and Rewriting: Implementation</vt:lpstr>
      <vt:lpstr>Partial Evaluation and Rewriting: Evaluation</vt:lpstr>
      <vt:lpstr>Partial Evaluation and Rewriting: Performance</vt:lpstr>
      <vt:lpstr>Takeaways</vt:lpstr>
      <vt:lpstr>Takeaways</vt:lpstr>
      <vt:lpstr>Automating Verification: Next Steps</vt:lpstr>
      <vt:lpstr>Let’s take a step back</vt:lpstr>
      <vt:lpstr>What I did in my PhD</vt:lpstr>
      <vt:lpstr>What we’ve been doing when performance is bad</vt:lpstr>
      <vt:lpstr>Reflection will not save us</vt:lpstr>
      <vt:lpstr>Can we avoid carving out the proof engine?</vt:lpstr>
      <vt:lpstr>Aside: Why did reflection help at all?</vt:lpstr>
      <vt:lpstr>Automating Verification: Next Steps</vt:lpstr>
      <vt:lpstr>Proof Engines: Next Questions</vt:lpstr>
      <vt:lpstr>Proof Engines: Future-Oriented Takeaways</vt:lpstr>
      <vt:lpstr>Takeaways</vt:lpstr>
      <vt:lpstr>PowerPoint Presentation</vt:lpstr>
      <vt:lpstr>Takeaways</vt:lpstr>
      <vt:lpstr>Fiat Cryptography: Methodology</vt:lpstr>
      <vt:lpstr>Takeaways</vt:lpstr>
      <vt:lpstr>???</vt:lpstr>
      <vt:lpstr>Automating Verification: What?</vt:lpstr>
      <vt:lpstr>Automating Verification: What is proof engine?</vt:lpstr>
      <vt:lpstr>Fiat Cryptography: Methodology</vt:lpstr>
    </vt:vector>
  </TitlesOfParts>
  <Company>MIT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Gross</dc:creator>
  <cp:lastModifiedBy>Jason Gross</cp:lastModifiedBy>
  <cp:revision>169</cp:revision>
  <dcterms:created xsi:type="dcterms:W3CDTF">2020-11-09T22:36:26Z</dcterms:created>
  <dcterms:modified xsi:type="dcterms:W3CDTF">2020-11-27T15:06:33Z</dcterms:modified>
</cp:coreProperties>
</file>